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5" r:id="rId2"/>
    <p:sldId id="48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60EAC22-736E-4172-8CDB-80D42FB47B27}"/>
              </a:ext>
            </a:extLst>
          </p:cNvPr>
          <p:cNvGrpSpPr/>
          <p:nvPr/>
        </p:nvGrpSpPr>
        <p:grpSpPr>
          <a:xfrm>
            <a:off x="1389378" y="3755913"/>
            <a:ext cx="1924259" cy="2687683"/>
            <a:chOff x="1389378" y="3755913"/>
            <a:chExt cx="1924259" cy="2687683"/>
          </a:xfrm>
        </p:grpSpPr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9FE85CB6-9265-481F-A993-5D5AECADD32C}"/>
                </a:ext>
              </a:extLst>
            </p:cNvPr>
            <p:cNvGrpSpPr/>
            <p:nvPr/>
          </p:nvGrpSpPr>
          <p:grpSpPr>
            <a:xfrm>
              <a:off x="2232261" y="3755913"/>
              <a:ext cx="1081376" cy="1081375"/>
              <a:chOff x="2232261" y="866064"/>
              <a:chExt cx="1081376" cy="1081375"/>
            </a:xfrm>
          </p:grpSpPr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F5C3708C-C2A1-4068-9865-2A593284D8CF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BD51E417-B383-4D78-B8E7-D0E5E19E6321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FA20BF0-562D-463B-AAB7-DCB9D3BD81BE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61873"/>
              <a:chOff x="1389378" y="4081723"/>
              <a:chExt cx="1267032" cy="2361873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E614159F-558A-4284-9A5C-2DCD06DA102A}"/>
                  </a:ext>
                </a:extLst>
              </p:cNvPr>
              <p:cNvGrpSpPr/>
              <p:nvPr/>
            </p:nvGrpSpPr>
            <p:grpSpPr>
              <a:xfrm>
                <a:off x="1389378" y="4081723"/>
                <a:ext cx="1267032" cy="2361873"/>
                <a:chOff x="1389378" y="4081723"/>
                <a:chExt cx="1267032" cy="2361873"/>
              </a:xfrm>
            </p:grpSpPr>
            <p:sp>
              <p:nvSpPr>
                <p:cNvPr id="373" name="正方形/長方形 372">
                  <a:extLst>
                    <a:ext uri="{FF2B5EF4-FFF2-40B4-BE49-F238E27FC236}">
                      <a16:creationId xmlns:a16="http://schemas.microsoft.com/office/drawing/2014/main" id="{83D69D2A-DEEC-46C4-B525-3738F25DA703}"/>
                    </a:ext>
                  </a:extLst>
                </p:cNvPr>
                <p:cNvSpPr/>
                <p:nvPr/>
              </p:nvSpPr>
              <p:spPr>
                <a:xfrm>
                  <a:off x="2405952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正方形/長方形 373">
                  <a:extLst>
                    <a:ext uri="{FF2B5EF4-FFF2-40B4-BE49-F238E27FC236}">
                      <a16:creationId xmlns:a16="http://schemas.microsoft.com/office/drawing/2014/main" id="{AC045F0F-8EC3-435E-8FE7-6A59219F4737}"/>
                    </a:ext>
                  </a:extLst>
                </p:cNvPr>
                <p:cNvSpPr/>
                <p:nvPr/>
              </p:nvSpPr>
              <p:spPr>
                <a:xfrm>
                  <a:off x="1536796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219989A7-2B3D-450F-887E-1754DF193756}"/>
                    </a:ext>
                  </a:extLst>
                </p:cNvPr>
                <p:cNvSpPr/>
                <p:nvPr/>
              </p:nvSpPr>
              <p:spPr>
                <a:xfrm>
                  <a:off x="1515709" y="5526170"/>
                  <a:ext cx="123946" cy="675334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946" h="675334">
                      <a:moveTo>
                        <a:pt x="123946" y="0"/>
                      </a:moveTo>
                      <a:lnTo>
                        <a:pt x="119538" y="14202"/>
                      </a:lnTo>
                      <a:cubicBezTo>
                        <a:pt x="116626" y="28431"/>
                        <a:pt x="115097" y="43163"/>
                        <a:pt x="115097" y="58252"/>
                      </a:cubicBezTo>
                      <a:lnTo>
                        <a:pt x="115097" y="675334"/>
                      </a:lnTo>
                      <a:lnTo>
                        <a:pt x="0" y="675334"/>
                      </a:lnTo>
                      <a:lnTo>
                        <a:pt x="0" y="271355"/>
                      </a:lnTo>
                      <a:cubicBezTo>
                        <a:pt x="0" y="171037"/>
                        <a:pt x="40662" y="80216"/>
                        <a:pt x="106403" y="14474"/>
                      </a:cubicBezTo>
                      <a:close/>
                    </a:path>
                  </a:pathLst>
                </a:custGeom>
                <a:pattFill prst="dot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C66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03AEC2C4-BFE2-4E66-8013-FC650E9A158C}"/>
                    </a:ext>
                  </a:extLst>
                </p:cNvPr>
                <p:cNvSpPr/>
                <p:nvPr/>
              </p:nvSpPr>
              <p:spPr>
                <a:xfrm>
                  <a:off x="2407229" y="5530968"/>
                  <a:ext cx="118131" cy="670536"/>
                </a:xfrm>
                <a:custGeom>
                  <a:avLst/>
                  <a:gdLst>
                    <a:gd name="connsiteX0" fmla="*/ 0 w 118131"/>
                    <a:gd name="connsiteY0" fmla="*/ 0 h 670536"/>
                    <a:gd name="connsiteX1" fmla="*/ 11728 w 118131"/>
                    <a:gd name="connsiteY1" fmla="*/ 9676 h 670536"/>
                    <a:gd name="connsiteX2" fmla="*/ 118131 w 118131"/>
                    <a:gd name="connsiteY2" fmla="*/ 266557 h 670536"/>
                    <a:gd name="connsiteX3" fmla="*/ 118131 w 118131"/>
                    <a:gd name="connsiteY3" fmla="*/ 670536 h 670536"/>
                    <a:gd name="connsiteX4" fmla="*/ 7360 w 118131"/>
                    <a:gd name="connsiteY4" fmla="*/ 670536 h 670536"/>
                    <a:gd name="connsiteX5" fmla="*/ 7360 w 118131"/>
                    <a:gd name="connsiteY5" fmla="*/ 53454 h 670536"/>
                    <a:gd name="connsiteX6" fmla="*/ 2919 w 118131"/>
                    <a:gd name="connsiteY6" fmla="*/ 9404 h 670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131" h="670536">
                      <a:moveTo>
                        <a:pt x="0" y="0"/>
                      </a:moveTo>
                      <a:lnTo>
                        <a:pt x="11728" y="9676"/>
                      </a:lnTo>
                      <a:cubicBezTo>
                        <a:pt x="77469" y="75418"/>
                        <a:pt x="118131" y="166239"/>
                        <a:pt x="118131" y="266557"/>
                      </a:cubicBezTo>
                      <a:lnTo>
                        <a:pt x="118131" y="670536"/>
                      </a:lnTo>
                      <a:lnTo>
                        <a:pt x="7360" y="670536"/>
                      </a:lnTo>
                      <a:lnTo>
                        <a:pt x="7360" y="53454"/>
                      </a:lnTo>
                      <a:cubicBezTo>
                        <a:pt x="7360" y="38365"/>
                        <a:pt x="5831" y="23633"/>
                        <a:pt x="2919" y="9404"/>
                      </a:cubicBezTo>
                      <a:close/>
                    </a:path>
                  </a:pathLst>
                </a:custGeom>
                <a:pattFill prst="dot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C66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7" name="四角形: 上の 2 つの角を丸める 376">
                  <a:extLst>
                    <a:ext uri="{FF2B5EF4-FFF2-40B4-BE49-F238E27FC236}">
                      <a16:creationId xmlns:a16="http://schemas.microsoft.com/office/drawing/2014/main" id="{61F2EFAA-2B11-40A1-A575-49E537F244B5}"/>
                    </a:ext>
                  </a:extLst>
                </p:cNvPr>
                <p:cNvSpPr/>
                <p:nvPr/>
              </p:nvSpPr>
              <p:spPr>
                <a:xfrm>
                  <a:off x="1597468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dot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C66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ECCFF61B-3C53-452A-BCD3-E5B6574A1957}"/>
                    </a:ext>
                  </a:extLst>
                </p:cNvPr>
                <p:cNvSpPr/>
                <p:nvPr/>
              </p:nvSpPr>
              <p:spPr>
                <a:xfrm>
                  <a:off x="1768870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8060DF1C-531E-4936-BB4A-921BDD630C53}"/>
                    </a:ext>
                  </a:extLst>
                </p:cNvPr>
                <p:cNvGrpSpPr/>
                <p:nvPr/>
              </p:nvGrpSpPr>
              <p:grpSpPr>
                <a:xfrm>
                  <a:off x="1389378" y="4081723"/>
                  <a:ext cx="1267032" cy="1218328"/>
                  <a:chOff x="685503" y="3823242"/>
                  <a:chExt cx="1267032" cy="1218328"/>
                </a:xfrm>
              </p:grpSpPr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58173A23-B300-4DE4-BBA3-F7A7A0B79985}"/>
                      </a:ext>
                    </a:extLst>
                  </p:cNvPr>
                  <p:cNvGrpSpPr/>
                  <p:nvPr/>
                </p:nvGrpSpPr>
                <p:grpSpPr>
                  <a:xfrm>
                    <a:off x="685503" y="3823242"/>
                    <a:ext cx="1267032" cy="1218328"/>
                    <a:chOff x="878044" y="3848329"/>
                    <a:chExt cx="917606" cy="882334"/>
                  </a:xfrm>
                </p:grpSpPr>
                <p:sp>
                  <p:nvSpPr>
                    <p:cNvPr id="246" name="円/楕円 473">
                      <a:extLst>
                        <a:ext uri="{FF2B5EF4-FFF2-40B4-BE49-F238E27FC236}">
                          <a16:creationId xmlns:a16="http://schemas.microsoft.com/office/drawing/2014/main" id="{77190E78-EA58-40C0-87AD-495E762D71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8044" y="3848329"/>
                      <a:ext cx="917606" cy="56078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17606" h="560788">
                          <a:moveTo>
                            <a:pt x="350513" y="0"/>
                          </a:moveTo>
                          <a:cubicBezTo>
                            <a:pt x="389679" y="0"/>
                            <a:pt x="425328" y="15059"/>
                            <a:pt x="451289" y="40456"/>
                          </a:cubicBezTo>
                          <a:cubicBezTo>
                            <a:pt x="477250" y="15059"/>
                            <a:pt x="512899" y="0"/>
                            <a:pt x="552065" y="0"/>
                          </a:cubicBezTo>
                          <a:cubicBezTo>
                            <a:pt x="616429" y="0"/>
                            <a:pt x="671294" y="40669"/>
                            <a:pt x="691209" y="98139"/>
                          </a:cubicBezTo>
                          <a:cubicBezTo>
                            <a:pt x="692807" y="97182"/>
                            <a:pt x="694441" y="97155"/>
                            <a:pt x="696081" y="97155"/>
                          </a:cubicBezTo>
                          <a:cubicBezTo>
                            <a:pt x="778657" y="97155"/>
                            <a:pt x="845598" y="164096"/>
                            <a:pt x="845598" y="246672"/>
                          </a:cubicBezTo>
                          <a:lnTo>
                            <a:pt x="838516" y="281749"/>
                          </a:lnTo>
                          <a:cubicBezTo>
                            <a:pt x="886043" y="305239"/>
                            <a:pt x="917606" y="354569"/>
                            <a:pt x="917606" y="411271"/>
                          </a:cubicBezTo>
                          <a:cubicBezTo>
                            <a:pt x="917606" y="493847"/>
                            <a:pt x="850665" y="560788"/>
                            <a:pt x="768089" y="560788"/>
                          </a:cubicBezTo>
                          <a:cubicBezTo>
                            <a:pt x="685513" y="560788"/>
                            <a:pt x="618572" y="493847"/>
                            <a:pt x="618572" y="411271"/>
                          </a:cubicBezTo>
                          <a:lnTo>
                            <a:pt x="625570" y="376611"/>
                          </a:lnTo>
                          <a:cubicBezTo>
                            <a:pt x="593286" y="360813"/>
                            <a:pt x="568854" y="332439"/>
                            <a:pt x="556937" y="298051"/>
                          </a:cubicBezTo>
                          <a:cubicBezTo>
                            <a:pt x="555339" y="299008"/>
                            <a:pt x="553705" y="299034"/>
                            <a:pt x="552065" y="299034"/>
                          </a:cubicBezTo>
                          <a:cubicBezTo>
                            <a:pt x="512899" y="299034"/>
                            <a:pt x="477250" y="283975"/>
                            <a:pt x="451289" y="258578"/>
                          </a:cubicBezTo>
                          <a:cubicBezTo>
                            <a:pt x="429142" y="280244"/>
                            <a:pt x="399945" y="294386"/>
                            <a:pt x="367269" y="295793"/>
                          </a:cubicBezTo>
                          <a:cubicBezTo>
                            <a:pt x="355155" y="333233"/>
                            <a:pt x="328213" y="363759"/>
                            <a:pt x="292595" y="379380"/>
                          </a:cubicBezTo>
                          <a:cubicBezTo>
                            <a:pt x="297808" y="389212"/>
                            <a:pt x="299034" y="400099"/>
                            <a:pt x="299034" y="411271"/>
                          </a:cubicBezTo>
                          <a:cubicBezTo>
                            <a:pt x="299034" y="493847"/>
                            <a:pt x="232093" y="560788"/>
                            <a:pt x="149517" y="560788"/>
                          </a:cubicBezTo>
                          <a:cubicBezTo>
                            <a:pt x="66941" y="560788"/>
                            <a:pt x="0" y="493847"/>
                            <a:pt x="0" y="411271"/>
                          </a:cubicBezTo>
                          <a:cubicBezTo>
                            <a:pt x="0" y="352234"/>
                            <a:pt x="34217" y="301188"/>
                            <a:pt x="84497" y="278103"/>
                          </a:cubicBezTo>
                          <a:cubicBezTo>
                            <a:pt x="79341" y="268407"/>
                            <a:pt x="78152" y="257678"/>
                            <a:pt x="78152" y="246672"/>
                          </a:cubicBezTo>
                          <a:cubicBezTo>
                            <a:pt x="78152" y="169865"/>
                            <a:pt x="136066" y="106585"/>
                            <a:pt x="210883" y="100544"/>
                          </a:cubicBezTo>
                          <a:cubicBezTo>
                            <a:pt x="229813" y="41769"/>
                            <a:pt x="285285" y="0"/>
                            <a:pt x="350513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47" name="グループ化 246">
                      <a:extLst>
                        <a:ext uri="{FF2B5EF4-FFF2-40B4-BE49-F238E27FC236}">
                          <a16:creationId xmlns:a16="http://schemas.microsoft.com/office/drawing/2014/main" id="{EC301905-86B1-4C15-83EA-45777216C1A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652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262" name="グループ化 261">
                        <a:extLst>
                          <a:ext uri="{FF2B5EF4-FFF2-40B4-BE49-F238E27FC236}">
                            <a16:creationId xmlns:a16="http://schemas.microsoft.com/office/drawing/2014/main" id="{A3E22A89-6914-4CF1-BB20-3C858AC5957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7" name="円/楕円 125">
                          <a:extLst>
                            <a:ext uri="{FF2B5EF4-FFF2-40B4-BE49-F238E27FC236}">
                              <a16:creationId xmlns:a16="http://schemas.microsoft.com/office/drawing/2014/main" id="{2738F795-A783-4E3C-950C-DDEF7F5D53F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8" name="円/楕円 126">
                          <a:extLst>
                            <a:ext uri="{FF2B5EF4-FFF2-40B4-BE49-F238E27FC236}">
                              <a16:creationId xmlns:a16="http://schemas.microsoft.com/office/drawing/2014/main" id="{09E6CADC-A728-4372-A1AB-643F61B862F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63" name="グループ化 262">
                        <a:extLst>
                          <a:ext uri="{FF2B5EF4-FFF2-40B4-BE49-F238E27FC236}">
                            <a16:creationId xmlns:a16="http://schemas.microsoft.com/office/drawing/2014/main" id="{7480476B-306F-442F-BE15-83C6766356E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5" name="円/楕円 123">
                          <a:extLst>
                            <a:ext uri="{FF2B5EF4-FFF2-40B4-BE49-F238E27FC236}">
                              <a16:creationId xmlns:a16="http://schemas.microsoft.com/office/drawing/2014/main" id="{0B5234B6-F69F-4100-B8CB-D83B2DFD34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6" name="円/楕円 124">
                          <a:extLst>
                            <a:ext uri="{FF2B5EF4-FFF2-40B4-BE49-F238E27FC236}">
                              <a16:creationId xmlns:a16="http://schemas.microsoft.com/office/drawing/2014/main" id="{87F06D85-CA82-4AB6-87E5-DC8AC3FF1BA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64" name="円/楕円 122">
                        <a:extLst>
                          <a:ext uri="{FF2B5EF4-FFF2-40B4-BE49-F238E27FC236}">
                            <a16:creationId xmlns:a16="http://schemas.microsoft.com/office/drawing/2014/main" id="{02F2E342-6A55-49B6-B434-C817F6EB8C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48" name="円/楕円 27">
                      <a:extLst>
                        <a:ext uri="{FF2B5EF4-FFF2-40B4-BE49-F238E27FC236}">
                          <a16:creationId xmlns:a16="http://schemas.microsoft.com/office/drawing/2014/main" id="{45616376-4761-479B-B27E-4356C8E533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53947" y="4621406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9" name="円/楕円 27">
                      <a:extLst>
                        <a:ext uri="{FF2B5EF4-FFF2-40B4-BE49-F238E27FC236}">
                          <a16:creationId xmlns:a16="http://schemas.microsoft.com/office/drawing/2014/main" id="{0357D39A-B13A-4AAA-918C-8CCF130E67A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060114" y="420177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0" name="円/楕円 27">
                      <a:extLst>
                        <a:ext uri="{FF2B5EF4-FFF2-40B4-BE49-F238E27FC236}">
                          <a16:creationId xmlns:a16="http://schemas.microsoft.com/office/drawing/2014/main" id="{15A9C585-6867-4ED4-92EC-F9A694D0BBC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466514" y="420177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1" name="円/楕円 27">
                      <a:extLst>
                        <a:ext uri="{FF2B5EF4-FFF2-40B4-BE49-F238E27FC236}">
                          <a16:creationId xmlns:a16="http://schemas.microsoft.com/office/drawing/2014/main" id="{C170E341-0301-455D-8BFD-0E09CF391DFF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1138253" y="4540799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2" name="円/楕円 27">
                      <a:extLst>
                        <a:ext uri="{FF2B5EF4-FFF2-40B4-BE49-F238E27FC236}">
                          <a16:creationId xmlns:a16="http://schemas.microsoft.com/office/drawing/2014/main" id="{60DAEAF1-34BE-40C0-87BD-76B0CB3A322A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410675" y="4540800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53" name="グループ化 252">
                      <a:extLst>
                        <a:ext uri="{FF2B5EF4-FFF2-40B4-BE49-F238E27FC236}">
                          <a16:creationId xmlns:a16="http://schemas.microsoft.com/office/drawing/2014/main" id="{702A0461-D226-41C7-AC88-FA3134E534D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41473" y="4298880"/>
                      <a:ext cx="79284" cy="63766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260" name="円/楕円 27">
                        <a:extLst>
                          <a:ext uri="{FF2B5EF4-FFF2-40B4-BE49-F238E27FC236}">
                            <a16:creationId xmlns:a16="http://schemas.microsoft.com/office/drawing/2014/main" id="{62B76FAE-4F6F-4A57-9D58-BA2DD4578AB1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1" name="円/楕円 27">
                        <a:extLst>
                          <a:ext uri="{FF2B5EF4-FFF2-40B4-BE49-F238E27FC236}">
                            <a16:creationId xmlns:a16="http://schemas.microsoft.com/office/drawing/2014/main" id="{44DEF00C-35F9-4811-90E7-C3D643075F36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55" name="グループ化 254">
                      <a:extLst>
                        <a:ext uri="{FF2B5EF4-FFF2-40B4-BE49-F238E27FC236}">
                          <a16:creationId xmlns:a16="http://schemas.microsoft.com/office/drawing/2014/main" id="{012FD6E9-4E97-448E-9818-E871AACFEA31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559492" y="4298880"/>
                      <a:ext cx="79284" cy="63766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258" name="円/楕円 27">
                        <a:extLst>
                          <a:ext uri="{FF2B5EF4-FFF2-40B4-BE49-F238E27FC236}">
                            <a16:creationId xmlns:a16="http://schemas.microsoft.com/office/drawing/2014/main" id="{8C18F0D7-9284-45F6-AB81-359445356706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9" name="円/楕円 27">
                        <a:extLst>
                          <a:ext uri="{FF2B5EF4-FFF2-40B4-BE49-F238E27FC236}">
                            <a16:creationId xmlns:a16="http://schemas.microsoft.com/office/drawing/2014/main" id="{F1C2AD83-27BA-411E-BE30-F53AAFC1E476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57" name="円/楕円 64">
                      <a:extLst>
                        <a:ext uri="{FF2B5EF4-FFF2-40B4-BE49-F238E27FC236}">
                          <a16:creationId xmlns:a16="http://schemas.microsoft.com/office/drawing/2014/main" id="{E562C590-822C-484A-A610-7F52FE028D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96842" y="4454106"/>
                      <a:ext cx="80010" cy="79457"/>
                    </a:xfrm>
                    <a:custGeom>
                      <a:avLst/>
                      <a:gdLst>
                        <a:gd name="connsiteX0" fmla="*/ 24765 w 116205"/>
                        <a:gd name="connsiteY0" fmla="*/ 4629 h 96069"/>
                        <a:gd name="connsiteX1" fmla="*/ 76599 w 116205"/>
                        <a:gd name="connsiteY1" fmla="*/ 0 h 96069"/>
                        <a:gd name="connsiteX2" fmla="*/ 80010 w 116205"/>
                        <a:gd name="connsiteY2" fmla="*/ 13564 h 96069"/>
                        <a:gd name="connsiteX3" fmla="*/ 40005 w 116205"/>
                        <a:gd name="connsiteY3" fmla="*/ 79457 h 96069"/>
                        <a:gd name="connsiteX4" fmla="*/ 0 w 116205"/>
                        <a:gd name="connsiteY4" fmla="*/ 13564 h 96069"/>
                        <a:gd name="connsiteX5" fmla="*/ 2742 w 116205"/>
                        <a:gd name="connsiteY5" fmla="*/ 2662 h 96069"/>
                        <a:gd name="connsiteX6" fmla="*/ 116205 w 116205"/>
                        <a:gd name="connsiteY6" fmla="*/ 96069 h 96069"/>
                        <a:gd name="connsiteX0" fmla="*/ 24765 w 80010"/>
                        <a:gd name="connsiteY0" fmla="*/ 4629 h 79457"/>
                        <a:gd name="connsiteX1" fmla="*/ 76599 w 80010"/>
                        <a:gd name="connsiteY1" fmla="*/ 0 h 79457"/>
                        <a:gd name="connsiteX2" fmla="*/ 80010 w 80010"/>
                        <a:gd name="connsiteY2" fmla="*/ 13564 h 79457"/>
                        <a:gd name="connsiteX3" fmla="*/ 40005 w 80010"/>
                        <a:gd name="connsiteY3" fmla="*/ 79457 h 79457"/>
                        <a:gd name="connsiteX4" fmla="*/ 0 w 80010"/>
                        <a:gd name="connsiteY4" fmla="*/ 13564 h 79457"/>
                        <a:gd name="connsiteX5" fmla="*/ 2742 w 80010"/>
                        <a:gd name="connsiteY5" fmla="*/ 2662 h 79457"/>
                        <a:gd name="connsiteX0" fmla="*/ 76599 w 80010"/>
                        <a:gd name="connsiteY0" fmla="*/ 0 h 79457"/>
                        <a:gd name="connsiteX1" fmla="*/ 80010 w 80010"/>
                        <a:gd name="connsiteY1" fmla="*/ 13564 h 79457"/>
                        <a:gd name="connsiteX2" fmla="*/ 40005 w 80010"/>
                        <a:gd name="connsiteY2" fmla="*/ 79457 h 79457"/>
                        <a:gd name="connsiteX3" fmla="*/ 0 w 80010"/>
                        <a:gd name="connsiteY3" fmla="*/ 13564 h 79457"/>
                        <a:gd name="connsiteX4" fmla="*/ 2742 w 80010"/>
                        <a:gd name="connsiteY4" fmla="*/ 2662 h 79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10" h="79457">
                          <a:moveTo>
                            <a:pt x="76599" y="0"/>
                          </a:moveTo>
                          <a:cubicBezTo>
                            <a:pt x="79703" y="4150"/>
                            <a:pt x="80010" y="8798"/>
                            <a:pt x="80010" y="13564"/>
                          </a:cubicBezTo>
                          <a:cubicBezTo>
                            <a:pt x="80010" y="49956"/>
                            <a:pt x="62099" y="79457"/>
                            <a:pt x="40005" y="79457"/>
                          </a:cubicBezTo>
                          <a:cubicBezTo>
                            <a:pt x="17911" y="79457"/>
                            <a:pt x="0" y="49956"/>
                            <a:pt x="0" y="13564"/>
                          </a:cubicBezTo>
                          <a:lnTo>
                            <a:pt x="2742" y="266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5D8357AF-8E28-4EEC-AF4C-36BA28D1D535}"/>
                      </a:ext>
                    </a:extLst>
                  </p:cNvPr>
                  <p:cNvSpPr/>
                  <p:nvPr/>
                </p:nvSpPr>
                <p:spPr>
                  <a:xfrm>
                    <a:off x="914212" y="3917913"/>
                    <a:ext cx="805200" cy="231722"/>
                  </a:xfrm>
                  <a:custGeom>
                    <a:avLst/>
                    <a:gdLst>
                      <a:gd name="connsiteX0" fmla="*/ 397220 w 936481"/>
                      <a:gd name="connsiteY0" fmla="*/ 0 h 353810"/>
                      <a:gd name="connsiteX1" fmla="*/ 468241 w 936481"/>
                      <a:gd name="connsiteY1" fmla="*/ 1108 h 353810"/>
                      <a:gd name="connsiteX2" fmla="*/ 539261 w 936481"/>
                      <a:gd name="connsiteY2" fmla="*/ 0 h 353810"/>
                      <a:gd name="connsiteX3" fmla="*/ 735498 w 936481"/>
                      <a:gd name="connsiteY3" fmla="*/ 73423 h 353810"/>
                      <a:gd name="connsiteX4" fmla="*/ 929649 w 936481"/>
                      <a:gd name="connsiteY4" fmla="*/ 321656 h 353810"/>
                      <a:gd name="connsiteX5" fmla="*/ 617597 w 936481"/>
                      <a:gd name="connsiteY5" fmla="*/ 277633 h 353810"/>
                      <a:gd name="connsiteX6" fmla="*/ 523711 w 936481"/>
                      <a:gd name="connsiteY6" fmla="*/ 212729 h 353810"/>
                      <a:gd name="connsiteX7" fmla="*/ 468241 w 936481"/>
                      <a:gd name="connsiteY7" fmla="*/ 156840 h 353810"/>
                      <a:gd name="connsiteX8" fmla="*/ 412771 w 936481"/>
                      <a:gd name="connsiteY8" fmla="*/ 212729 h 353810"/>
                      <a:gd name="connsiteX9" fmla="*/ 318884 w 936481"/>
                      <a:gd name="connsiteY9" fmla="*/ 277633 h 353810"/>
                      <a:gd name="connsiteX10" fmla="*/ 6832 w 936481"/>
                      <a:gd name="connsiteY10" fmla="*/ 321656 h 353810"/>
                      <a:gd name="connsiteX11" fmla="*/ 200983 w 936481"/>
                      <a:gd name="connsiteY11" fmla="*/ 73423 h 353810"/>
                      <a:gd name="connsiteX12" fmla="*/ 397220 w 936481"/>
                      <a:gd name="connsiteY12" fmla="*/ 0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12" fmla="*/ 559681 w 936481"/>
                      <a:gd name="connsiteY12" fmla="*/ 92548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10" fmla="*/ 397220 w 936481"/>
                      <a:gd name="connsiteY10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0" fmla="*/ 735498 w 936481"/>
                      <a:gd name="connsiteY0" fmla="*/ 0 h 280387"/>
                      <a:gd name="connsiteX1" fmla="*/ 929649 w 936481"/>
                      <a:gd name="connsiteY1" fmla="*/ 248233 h 280387"/>
                      <a:gd name="connsiteX2" fmla="*/ 617597 w 936481"/>
                      <a:gd name="connsiteY2" fmla="*/ 204210 h 280387"/>
                      <a:gd name="connsiteX3" fmla="*/ 523711 w 936481"/>
                      <a:gd name="connsiteY3" fmla="*/ 139306 h 280387"/>
                      <a:gd name="connsiteX4" fmla="*/ 468241 w 936481"/>
                      <a:gd name="connsiteY4" fmla="*/ 83417 h 280387"/>
                      <a:gd name="connsiteX5" fmla="*/ 412771 w 936481"/>
                      <a:gd name="connsiteY5" fmla="*/ 139306 h 280387"/>
                      <a:gd name="connsiteX6" fmla="*/ 318884 w 936481"/>
                      <a:gd name="connsiteY6" fmla="*/ 204210 h 280387"/>
                      <a:gd name="connsiteX7" fmla="*/ 6832 w 936481"/>
                      <a:gd name="connsiteY7" fmla="*/ 248233 h 280387"/>
                      <a:gd name="connsiteX8" fmla="*/ 200983 w 936481"/>
                      <a:gd name="connsiteY8" fmla="*/ 0 h 2803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36481" h="280387">
                        <a:moveTo>
                          <a:pt x="735498" y="0"/>
                        </a:moveTo>
                        <a:cubicBezTo>
                          <a:pt x="875282" y="80704"/>
                          <a:pt x="962207" y="191842"/>
                          <a:pt x="929649" y="248233"/>
                        </a:cubicBezTo>
                        <a:cubicBezTo>
                          <a:pt x="897092" y="304625"/>
                          <a:pt x="757381" y="284915"/>
                          <a:pt x="617597" y="204210"/>
                        </a:cubicBezTo>
                        <a:cubicBezTo>
                          <a:pt x="582651" y="184034"/>
                          <a:pt x="551008" y="161956"/>
                          <a:pt x="523711" y="139306"/>
                        </a:cubicBezTo>
                        <a:lnTo>
                          <a:pt x="468241" y="83417"/>
                        </a:lnTo>
                        <a:lnTo>
                          <a:pt x="412771" y="139306"/>
                        </a:lnTo>
                        <a:cubicBezTo>
                          <a:pt x="385473" y="161956"/>
                          <a:pt x="353830" y="184034"/>
                          <a:pt x="318884" y="204210"/>
                        </a:cubicBezTo>
                        <a:cubicBezTo>
                          <a:pt x="179100" y="284915"/>
                          <a:pt x="39389" y="304625"/>
                          <a:pt x="6832" y="248233"/>
                        </a:cubicBezTo>
                        <a:cubicBezTo>
                          <a:pt x="-25726" y="191842"/>
                          <a:pt x="61199" y="80704"/>
                          <a:pt x="200983" y="0"/>
                        </a:cubicBez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5F92E814-6898-4C4E-A41B-C30535A8996F}"/>
                    </a:ext>
                  </a:extLst>
                </p:cNvPr>
                <p:cNvGrpSpPr/>
                <p:nvPr/>
              </p:nvGrpSpPr>
              <p:grpSpPr>
                <a:xfrm>
                  <a:off x="1567846" y="4669294"/>
                  <a:ext cx="930086" cy="662032"/>
                  <a:chOff x="7463927" y="1789359"/>
                  <a:chExt cx="946143" cy="682796"/>
                </a:xfrm>
              </p:grpSpPr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A533EBAC-98DF-4957-B8AF-AF2B211C4E55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4978141C-6D1E-4A7C-8B92-E91CA58BEB31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BA0D7F3C-5217-424B-9D23-720D00AA5921}"/>
                  </a:ext>
                </a:extLst>
              </p:cNvPr>
              <p:cNvSpPr/>
              <p:nvPr/>
            </p:nvSpPr>
            <p:spPr>
              <a:xfrm>
                <a:off x="1760821" y="4715537"/>
                <a:ext cx="86466" cy="41767"/>
              </a:xfrm>
              <a:custGeom>
                <a:avLst/>
                <a:gdLst>
                  <a:gd name="connsiteX0" fmla="*/ 43233 w 86466"/>
                  <a:gd name="connsiteY0" fmla="*/ 0 h 41767"/>
                  <a:gd name="connsiteX1" fmla="*/ 86466 w 86466"/>
                  <a:gd name="connsiteY1" fmla="*/ 31565 h 41767"/>
                  <a:gd name="connsiteX2" fmla="*/ 80678 w 86466"/>
                  <a:gd name="connsiteY2" fmla="*/ 41767 h 41767"/>
                  <a:gd name="connsiteX3" fmla="*/ 43233 w 86466"/>
                  <a:gd name="connsiteY3" fmla="*/ 33338 h 41767"/>
                  <a:gd name="connsiteX4" fmla="*/ 5788 w 86466"/>
                  <a:gd name="connsiteY4" fmla="*/ 41767 h 41767"/>
                  <a:gd name="connsiteX5" fmla="*/ 0 w 86466"/>
                  <a:gd name="connsiteY5" fmla="*/ 31565 h 41767"/>
                  <a:gd name="connsiteX6" fmla="*/ 43233 w 86466"/>
                  <a:gd name="connsiteY6" fmla="*/ 0 h 41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466" h="41767">
                    <a:moveTo>
                      <a:pt x="43233" y="0"/>
                    </a:moveTo>
                    <a:cubicBezTo>
                      <a:pt x="67110" y="0"/>
                      <a:pt x="86466" y="14132"/>
                      <a:pt x="86466" y="31565"/>
                    </a:cubicBezTo>
                    <a:lnTo>
                      <a:pt x="80678" y="41767"/>
                    </a:lnTo>
                    <a:lnTo>
                      <a:pt x="43233" y="33338"/>
                    </a:lnTo>
                    <a:lnTo>
                      <a:pt x="5788" y="41767"/>
                    </a:lnTo>
                    <a:lnTo>
                      <a:pt x="0" y="31565"/>
                    </a:lnTo>
                    <a:cubicBezTo>
                      <a:pt x="0" y="14132"/>
                      <a:pt x="19356" y="0"/>
                      <a:pt x="4323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64BAA037-8793-43C8-AF9A-C546F20B34F5}"/>
                  </a:ext>
                </a:extLst>
              </p:cNvPr>
              <p:cNvSpPr/>
              <p:nvPr/>
            </p:nvSpPr>
            <p:spPr>
              <a:xfrm>
                <a:off x="2213259" y="4715537"/>
                <a:ext cx="86466" cy="41767"/>
              </a:xfrm>
              <a:custGeom>
                <a:avLst/>
                <a:gdLst>
                  <a:gd name="connsiteX0" fmla="*/ 43233 w 86466"/>
                  <a:gd name="connsiteY0" fmla="*/ 0 h 41767"/>
                  <a:gd name="connsiteX1" fmla="*/ 86466 w 86466"/>
                  <a:gd name="connsiteY1" fmla="*/ 31565 h 41767"/>
                  <a:gd name="connsiteX2" fmla="*/ 80678 w 86466"/>
                  <a:gd name="connsiteY2" fmla="*/ 41767 h 41767"/>
                  <a:gd name="connsiteX3" fmla="*/ 43233 w 86466"/>
                  <a:gd name="connsiteY3" fmla="*/ 33338 h 41767"/>
                  <a:gd name="connsiteX4" fmla="*/ 5788 w 86466"/>
                  <a:gd name="connsiteY4" fmla="*/ 41767 h 41767"/>
                  <a:gd name="connsiteX5" fmla="*/ 0 w 86466"/>
                  <a:gd name="connsiteY5" fmla="*/ 31565 h 41767"/>
                  <a:gd name="connsiteX6" fmla="*/ 43233 w 86466"/>
                  <a:gd name="connsiteY6" fmla="*/ 0 h 41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466" h="41767">
                    <a:moveTo>
                      <a:pt x="43233" y="0"/>
                    </a:moveTo>
                    <a:cubicBezTo>
                      <a:pt x="67110" y="0"/>
                      <a:pt x="86466" y="14132"/>
                      <a:pt x="86466" y="31565"/>
                    </a:cubicBezTo>
                    <a:lnTo>
                      <a:pt x="80678" y="41767"/>
                    </a:lnTo>
                    <a:lnTo>
                      <a:pt x="43233" y="33338"/>
                    </a:lnTo>
                    <a:lnTo>
                      <a:pt x="5788" y="41767"/>
                    </a:lnTo>
                    <a:lnTo>
                      <a:pt x="0" y="31565"/>
                    </a:lnTo>
                    <a:cubicBezTo>
                      <a:pt x="0" y="14132"/>
                      <a:pt x="19356" y="0"/>
                      <a:pt x="4323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1855984-A693-4DE1-B8E5-297EC7BC0C59}"/>
              </a:ext>
            </a:extLst>
          </p:cNvPr>
          <p:cNvGrpSpPr/>
          <p:nvPr/>
        </p:nvGrpSpPr>
        <p:grpSpPr>
          <a:xfrm>
            <a:off x="4349584" y="3755913"/>
            <a:ext cx="1957419" cy="2687683"/>
            <a:chOff x="4349584" y="3755913"/>
            <a:chExt cx="1957419" cy="2687683"/>
          </a:xfrm>
        </p:grpSpPr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070AD5B3-03AC-4147-8E78-2992951DE933}"/>
                </a:ext>
              </a:extLst>
            </p:cNvPr>
            <p:cNvGrpSpPr/>
            <p:nvPr/>
          </p:nvGrpSpPr>
          <p:grpSpPr>
            <a:xfrm>
              <a:off x="5225627" y="3755913"/>
              <a:ext cx="1081376" cy="1081375"/>
              <a:chOff x="2232261" y="866064"/>
              <a:chExt cx="1081376" cy="1081375"/>
            </a:xfrm>
          </p:grpSpPr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E60D09A1-2552-462A-91EA-D9DAE1F842E2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B18F0858-7A85-4077-B663-2A5500C50612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DEAFA53-5502-4C09-A41E-CA97A07FFA96}"/>
                </a:ext>
              </a:extLst>
            </p:cNvPr>
            <p:cNvGrpSpPr/>
            <p:nvPr/>
          </p:nvGrpSpPr>
          <p:grpSpPr>
            <a:xfrm>
              <a:off x="4349584" y="3886659"/>
              <a:ext cx="1229834" cy="2556937"/>
              <a:chOff x="4349584" y="3886659"/>
              <a:chExt cx="1229834" cy="2556937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3F7027CD-D40B-48FE-A3C4-7C98DB6E9DD8}"/>
                  </a:ext>
                </a:extLst>
              </p:cNvPr>
              <p:cNvGrpSpPr/>
              <p:nvPr/>
            </p:nvGrpSpPr>
            <p:grpSpPr>
              <a:xfrm>
                <a:off x="4349584" y="3886659"/>
                <a:ext cx="1229834" cy="2556937"/>
                <a:chOff x="4349584" y="3886659"/>
                <a:chExt cx="1229834" cy="2556937"/>
              </a:xfrm>
            </p:grpSpPr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C3D89FC4-3FB3-46D8-8FD9-27DA63CBD0B6}"/>
                    </a:ext>
                  </a:extLst>
                </p:cNvPr>
                <p:cNvGrpSpPr/>
                <p:nvPr/>
              </p:nvGrpSpPr>
              <p:grpSpPr>
                <a:xfrm flipH="1">
                  <a:off x="5054413" y="5529158"/>
                  <a:ext cx="418540" cy="913837"/>
                  <a:chOff x="4456397" y="5529158"/>
                  <a:chExt cx="418540" cy="913837"/>
                </a:xfrm>
              </p:grpSpPr>
              <p:sp>
                <p:nvSpPr>
                  <p:cNvPr id="421" name="正方形/長方形 420">
                    <a:extLst>
                      <a:ext uri="{FF2B5EF4-FFF2-40B4-BE49-F238E27FC236}">
                        <a16:creationId xmlns:a16="http://schemas.microsoft.com/office/drawing/2014/main" id="{A5D1ED97-0535-49DB-B773-CF97C7423B46}"/>
                      </a:ext>
                    </a:extLst>
                  </p:cNvPr>
                  <p:cNvSpPr/>
                  <p:nvPr/>
                </p:nvSpPr>
                <p:spPr>
                  <a:xfrm>
                    <a:off x="4460971" y="6171254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四角形: 上の 2 つの角を丸める 421">
                    <a:extLst>
                      <a:ext uri="{FF2B5EF4-FFF2-40B4-BE49-F238E27FC236}">
                        <a16:creationId xmlns:a16="http://schemas.microsoft.com/office/drawing/2014/main" id="{0DA0D0E3-2A48-4F3A-A049-6031EB9E5016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456397" y="5529158"/>
                    <a:ext cx="418540" cy="870734"/>
                  </a:xfrm>
                  <a:prstGeom prst="round2SameRect">
                    <a:avLst>
                      <a:gd name="adj1" fmla="val 33893"/>
                      <a:gd name="adj2" fmla="val 37612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673EDDAC-9CBE-4E07-B1FD-EB760B3F536F}"/>
                    </a:ext>
                  </a:extLst>
                </p:cNvPr>
                <p:cNvGrpSpPr/>
                <p:nvPr/>
              </p:nvGrpSpPr>
              <p:grpSpPr>
                <a:xfrm>
                  <a:off x="4456397" y="5529158"/>
                  <a:ext cx="418540" cy="913837"/>
                  <a:chOff x="4456397" y="5529158"/>
                  <a:chExt cx="418540" cy="913837"/>
                </a:xfrm>
              </p:grpSpPr>
              <p:sp>
                <p:nvSpPr>
                  <p:cNvPr id="419" name="正方形/長方形 418">
                    <a:extLst>
                      <a:ext uri="{FF2B5EF4-FFF2-40B4-BE49-F238E27FC236}">
                        <a16:creationId xmlns:a16="http://schemas.microsoft.com/office/drawing/2014/main" id="{F2B1A35F-0784-4994-8284-0F17B328C85C}"/>
                      </a:ext>
                    </a:extLst>
                  </p:cNvPr>
                  <p:cNvSpPr/>
                  <p:nvPr/>
                </p:nvSpPr>
                <p:spPr>
                  <a:xfrm>
                    <a:off x="4460971" y="6171254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" name="四角形: 上の 2 つの角を丸める 53">
                    <a:extLst>
                      <a:ext uri="{FF2B5EF4-FFF2-40B4-BE49-F238E27FC236}">
                        <a16:creationId xmlns:a16="http://schemas.microsoft.com/office/drawing/2014/main" id="{A14D20AF-174D-442D-8F1A-1A748EA6E459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456397" y="5529158"/>
                    <a:ext cx="418540" cy="870734"/>
                  </a:xfrm>
                  <a:prstGeom prst="round2SameRect">
                    <a:avLst>
                      <a:gd name="adj1" fmla="val 33893"/>
                      <a:gd name="adj2" fmla="val 37612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9" name="四角形: 上の 2 つの角を丸める 378">
                  <a:extLst>
                    <a:ext uri="{FF2B5EF4-FFF2-40B4-BE49-F238E27FC236}">
                      <a16:creationId xmlns:a16="http://schemas.microsoft.com/office/drawing/2014/main" id="{34C57F6D-A15C-4C56-9CEF-495B92B5636A}"/>
                    </a:ext>
                  </a:extLst>
                </p:cNvPr>
                <p:cNvSpPr/>
                <p:nvPr/>
              </p:nvSpPr>
              <p:spPr>
                <a:xfrm>
                  <a:off x="4539366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EA7B2CC7-D288-4370-B4FF-E4AEBE04593C}"/>
                    </a:ext>
                  </a:extLst>
                </p:cNvPr>
                <p:cNvSpPr/>
                <p:nvPr/>
              </p:nvSpPr>
              <p:spPr>
                <a:xfrm>
                  <a:off x="4710768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71641E43-C739-4E9C-BE7E-D330B4407AEC}"/>
                    </a:ext>
                  </a:extLst>
                </p:cNvPr>
                <p:cNvGrpSpPr/>
                <p:nvPr/>
              </p:nvGrpSpPr>
              <p:grpSpPr>
                <a:xfrm>
                  <a:off x="4349584" y="3886659"/>
                  <a:ext cx="1229834" cy="1482976"/>
                  <a:chOff x="2275365" y="3690863"/>
                  <a:chExt cx="1229834" cy="1482976"/>
                </a:xfrm>
              </p:grpSpPr>
              <p:sp>
                <p:nvSpPr>
                  <p:cNvPr id="190" name="台形 189">
                    <a:extLst>
                      <a:ext uri="{FF2B5EF4-FFF2-40B4-BE49-F238E27FC236}">
                        <a16:creationId xmlns:a16="http://schemas.microsoft.com/office/drawing/2014/main" id="{BFE3DE37-EA90-485B-9B86-E5870DFF17F9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2804092" y="3544537"/>
                    <a:ext cx="45719" cy="663669"/>
                  </a:xfrm>
                  <a:prstGeom prst="trapezoid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BFE09E2F-2EFF-4EB8-8550-6700B1AD936F}"/>
                      </a:ext>
                    </a:extLst>
                  </p:cNvPr>
                  <p:cNvSpPr/>
                  <p:nvPr/>
                </p:nvSpPr>
                <p:spPr>
                  <a:xfrm>
                    <a:off x="2643969" y="3727244"/>
                    <a:ext cx="492626" cy="466506"/>
                  </a:xfrm>
                  <a:prstGeom prst="ellipse">
                    <a:avLst/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362013A6-6775-4B44-861F-9535AFF7FE8B}"/>
                      </a:ext>
                    </a:extLst>
                  </p:cNvPr>
                  <p:cNvSpPr/>
                  <p:nvPr/>
                </p:nvSpPr>
                <p:spPr>
                  <a:xfrm>
                    <a:off x="2275365" y="3923220"/>
                    <a:ext cx="1229834" cy="908430"/>
                  </a:xfrm>
                  <a:prstGeom prst="ellipse">
                    <a:avLst/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CFE7F9D6-B9CB-432E-BBDA-3AE19DEF39B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319307" y="4546259"/>
                    <a:ext cx="222287" cy="346460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23" name="円/楕円 125">
                      <a:extLst>
                        <a:ext uri="{FF2B5EF4-FFF2-40B4-BE49-F238E27FC236}">
                          <a16:creationId xmlns:a16="http://schemas.microsoft.com/office/drawing/2014/main" id="{402FC773-E084-47E5-AB93-E8BA1CF115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126">
                      <a:extLst>
                        <a:ext uri="{FF2B5EF4-FFF2-40B4-BE49-F238E27FC236}">
                          <a16:creationId xmlns:a16="http://schemas.microsoft.com/office/drawing/2014/main" id="{F78BA86D-AA74-4708-B3DC-49F73A1404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4" name="グループ化 193">
                    <a:extLst>
                      <a:ext uri="{FF2B5EF4-FFF2-40B4-BE49-F238E27FC236}">
                        <a16:creationId xmlns:a16="http://schemas.microsoft.com/office/drawing/2014/main" id="{9AE4053E-91E7-4AEE-BC31-A98A413CA08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249396" y="4546259"/>
                    <a:ext cx="222287" cy="346460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21" name="円/楕円 123">
                      <a:extLst>
                        <a:ext uri="{FF2B5EF4-FFF2-40B4-BE49-F238E27FC236}">
                          <a16:creationId xmlns:a16="http://schemas.microsoft.com/office/drawing/2014/main" id="{49D506C9-90EC-4478-89DC-406283AA7F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2" name="円/楕円 124">
                      <a:extLst>
                        <a:ext uri="{FF2B5EF4-FFF2-40B4-BE49-F238E27FC236}">
                          <a16:creationId xmlns:a16="http://schemas.microsoft.com/office/drawing/2014/main" id="{0EE37040-95AD-43BE-8970-4CF1B0D2E3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5" name="円/楕円 122">
                    <a:extLst>
                      <a:ext uri="{FF2B5EF4-FFF2-40B4-BE49-F238E27FC236}">
                        <a16:creationId xmlns:a16="http://schemas.microsoft.com/office/drawing/2014/main" id="{C803A32B-8133-459E-B382-37D282FE247B}"/>
                      </a:ext>
                    </a:extLst>
                  </p:cNvPr>
                  <p:cNvSpPr/>
                  <p:nvPr/>
                </p:nvSpPr>
                <p:spPr>
                  <a:xfrm>
                    <a:off x="2430450" y="4086596"/>
                    <a:ext cx="930090" cy="108724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円/楕円 27">
                    <a:extLst>
                      <a:ext uri="{FF2B5EF4-FFF2-40B4-BE49-F238E27FC236}">
                        <a16:creationId xmlns:a16="http://schemas.microsoft.com/office/drawing/2014/main" id="{A70B5803-C719-4B48-918F-461A8AEB9047}"/>
                      </a:ext>
                    </a:extLst>
                  </p:cNvPr>
                  <p:cNvSpPr/>
                  <p:nvPr/>
                </p:nvSpPr>
                <p:spPr>
                  <a:xfrm>
                    <a:off x="2771413" y="5022977"/>
                    <a:ext cx="226794" cy="40194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7" name="円/楕円 27">
                    <a:extLst>
                      <a:ext uri="{FF2B5EF4-FFF2-40B4-BE49-F238E27FC236}">
                        <a16:creationId xmlns:a16="http://schemas.microsoft.com/office/drawing/2014/main" id="{A6D9CCA9-5816-437F-801F-E47EEE9F0DF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49924" y="4436248"/>
                    <a:ext cx="263282" cy="5479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" name="円/楕円 27">
                    <a:extLst>
                      <a:ext uri="{FF2B5EF4-FFF2-40B4-BE49-F238E27FC236}">
                        <a16:creationId xmlns:a16="http://schemas.microsoft.com/office/drawing/2014/main" id="{E11AB638-0A9F-4934-8D8A-37E62E030E0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65694" y="4436248"/>
                    <a:ext cx="263282" cy="5479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" name="円/楕円 27">
                    <a:extLst>
                      <a:ext uri="{FF2B5EF4-FFF2-40B4-BE49-F238E27FC236}">
                        <a16:creationId xmlns:a16="http://schemas.microsoft.com/office/drawing/2014/main" id="{B7CA5A55-4A96-4A27-9EAB-3B19C0F685F8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611663" y="4911675"/>
                    <a:ext cx="169589" cy="6312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円/楕円 27">
                    <a:extLst>
                      <a:ext uri="{FF2B5EF4-FFF2-40B4-BE49-F238E27FC236}">
                        <a16:creationId xmlns:a16="http://schemas.microsoft.com/office/drawing/2014/main" id="{571B3FB7-778B-4CFC-B48F-A838C3FECF9B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987824" y="4911676"/>
                    <a:ext cx="169589" cy="6312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01" name="グループ化 200">
                    <a:extLst>
                      <a:ext uri="{FF2B5EF4-FFF2-40B4-BE49-F238E27FC236}">
                        <a16:creationId xmlns:a16="http://schemas.microsoft.com/office/drawing/2014/main" id="{B037D492-D72B-4D66-94B8-BFB3F801312C}"/>
                      </a:ext>
                    </a:extLst>
                  </p:cNvPr>
                  <p:cNvGrpSpPr/>
                  <p:nvPr/>
                </p:nvGrpSpPr>
                <p:grpSpPr>
                  <a:xfrm>
                    <a:off x="2478029" y="4577632"/>
                    <a:ext cx="109476" cy="88048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19" name="円/楕円 27">
                      <a:extLst>
                        <a:ext uri="{FF2B5EF4-FFF2-40B4-BE49-F238E27FC236}">
                          <a16:creationId xmlns:a16="http://schemas.microsoft.com/office/drawing/2014/main" id="{539065FD-A2C4-4318-BB36-D4814438DF49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0" name="円/楕円 27">
                      <a:extLst>
                        <a:ext uri="{FF2B5EF4-FFF2-40B4-BE49-F238E27FC236}">
                          <a16:creationId xmlns:a16="http://schemas.microsoft.com/office/drawing/2014/main" id="{A1A2D930-6D8B-46B7-8678-A3339223BD58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2" name="グループ化 201">
                    <a:extLst>
                      <a:ext uri="{FF2B5EF4-FFF2-40B4-BE49-F238E27FC236}">
                        <a16:creationId xmlns:a16="http://schemas.microsoft.com/office/drawing/2014/main" id="{6EC9E0B1-6545-42FC-A618-F5BA43D992B0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193311" y="4577632"/>
                    <a:ext cx="109476" cy="88048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17" name="円/楕円 27">
                      <a:extLst>
                        <a:ext uri="{FF2B5EF4-FFF2-40B4-BE49-F238E27FC236}">
                          <a16:creationId xmlns:a16="http://schemas.microsoft.com/office/drawing/2014/main" id="{CB1CCF69-02BE-4F64-96AA-4A3627E5275A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8" name="円/楕円 27">
                      <a:extLst>
                        <a:ext uri="{FF2B5EF4-FFF2-40B4-BE49-F238E27FC236}">
                          <a16:creationId xmlns:a16="http://schemas.microsoft.com/office/drawing/2014/main" id="{BA0C2288-C186-4534-9336-194FBF421F80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3" name="円/楕円 64">
                    <a:extLst>
                      <a:ext uri="{FF2B5EF4-FFF2-40B4-BE49-F238E27FC236}">
                        <a16:creationId xmlns:a16="http://schemas.microsoft.com/office/drawing/2014/main" id="{05D1AC75-A504-43E3-8E58-54A3761AA62A}"/>
                      </a:ext>
                    </a:extLst>
                  </p:cNvPr>
                  <p:cNvSpPr/>
                  <p:nvPr/>
                </p:nvSpPr>
                <p:spPr>
                  <a:xfrm>
                    <a:off x="2830643" y="4791969"/>
                    <a:ext cx="110478" cy="109714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4" name="楕円 203">
                    <a:extLst>
                      <a:ext uri="{FF2B5EF4-FFF2-40B4-BE49-F238E27FC236}">
                        <a16:creationId xmlns:a16="http://schemas.microsoft.com/office/drawing/2014/main" id="{DB2193D1-92E6-43F4-B9C9-96A734B64B24}"/>
                      </a:ext>
                    </a:extLst>
                  </p:cNvPr>
                  <p:cNvSpPr/>
                  <p:nvPr/>
                </p:nvSpPr>
                <p:spPr>
                  <a:xfrm>
                    <a:off x="3050368" y="3690863"/>
                    <a:ext cx="172454" cy="17033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260000BB-0515-4A75-93B1-D817CA4633FA}"/>
                    </a:ext>
                  </a:extLst>
                </p:cNvPr>
                <p:cNvGrpSpPr/>
                <p:nvPr/>
              </p:nvGrpSpPr>
              <p:grpSpPr>
                <a:xfrm>
                  <a:off x="4506308" y="4739959"/>
                  <a:ext cx="930086" cy="662032"/>
                  <a:chOff x="7463927" y="1789359"/>
                  <a:chExt cx="946143" cy="682796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490DDB18-E5B4-4D04-965B-8AD90A976582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37CB6BEC-4FCD-4EAC-90FA-DBAF9B415C14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1F7D1736-38F4-42CB-8BF4-669AFCCDBFA6}"/>
                    </a:ext>
                  </a:extLst>
                </p:cNvPr>
                <p:cNvSpPr/>
                <p:nvPr/>
              </p:nvSpPr>
              <p:spPr>
                <a:xfrm>
                  <a:off x="4704444" y="5439446"/>
                  <a:ext cx="507652" cy="153748"/>
                </a:xfrm>
                <a:custGeom>
                  <a:avLst/>
                  <a:gdLst>
                    <a:gd name="connsiteX0" fmla="*/ 481661 w 507652"/>
                    <a:gd name="connsiteY0" fmla="*/ 0 h 153748"/>
                    <a:gd name="connsiteX1" fmla="*/ 487118 w 507652"/>
                    <a:gd name="connsiteY1" fmla="*/ 550 h 153748"/>
                    <a:gd name="connsiteX2" fmla="*/ 490977 w 507652"/>
                    <a:gd name="connsiteY2" fmla="*/ 1748 h 153748"/>
                    <a:gd name="connsiteX3" fmla="*/ 502495 w 507652"/>
                    <a:gd name="connsiteY3" fmla="*/ 18235 h 153748"/>
                    <a:gd name="connsiteX4" fmla="*/ 507652 w 507652"/>
                    <a:gd name="connsiteY4" fmla="*/ 40965 h 153748"/>
                    <a:gd name="connsiteX5" fmla="*/ 253826 w 507652"/>
                    <a:gd name="connsiteY5" fmla="*/ 153748 h 153748"/>
                    <a:gd name="connsiteX6" fmla="*/ 0 w 507652"/>
                    <a:gd name="connsiteY6" fmla="*/ 40965 h 153748"/>
                    <a:gd name="connsiteX7" fmla="*/ 5157 w 507652"/>
                    <a:gd name="connsiteY7" fmla="*/ 18235 h 153748"/>
                    <a:gd name="connsiteX8" fmla="*/ 16327 w 507652"/>
                    <a:gd name="connsiteY8" fmla="*/ 2246 h 153748"/>
                    <a:gd name="connsiteX9" fmla="*/ 21791 w 507652"/>
                    <a:gd name="connsiteY9" fmla="*/ 550 h 153748"/>
                    <a:gd name="connsiteX10" fmla="*/ 26015 w 507652"/>
                    <a:gd name="connsiteY10" fmla="*/ 124 h 153748"/>
                    <a:gd name="connsiteX11" fmla="*/ 27231 w 507652"/>
                    <a:gd name="connsiteY11" fmla="*/ 6391 h 153748"/>
                    <a:gd name="connsiteX12" fmla="*/ 253826 w 507652"/>
                    <a:gd name="connsiteY12" fmla="*/ 102330 h 153748"/>
                    <a:gd name="connsiteX13" fmla="*/ 480421 w 507652"/>
                    <a:gd name="connsiteY13" fmla="*/ 6391 h 153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07652" h="153748">
                      <a:moveTo>
                        <a:pt x="481661" y="0"/>
                      </a:moveTo>
                      <a:lnTo>
                        <a:pt x="487118" y="550"/>
                      </a:lnTo>
                      <a:lnTo>
                        <a:pt x="490977" y="1748"/>
                      </a:lnTo>
                      <a:lnTo>
                        <a:pt x="502495" y="18235"/>
                      </a:lnTo>
                      <a:cubicBezTo>
                        <a:pt x="505876" y="25577"/>
                        <a:pt x="507652" y="33179"/>
                        <a:pt x="507652" y="40965"/>
                      </a:cubicBezTo>
                      <a:cubicBezTo>
                        <a:pt x="507652" y="103253"/>
                        <a:pt x="394010" y="153748"/>
                        <a:pt x="253826" y="153748"/>
                      </a:cubicBezTo>
                      <a:cubicBezTo>
                        <a:pt x="113642" y="153748"/>
                        <a:pt x="0" y="103253"/>
                        <a:pt x="0" y="40965"/>
                      </a:cubicBezTo>
                      <a:cubicBezTo>
                        <a:pt x="0" y="33179"/>
                        <a:pt x="1776" y="25577"/>
                        <a:pt x="5157" y="18235"/>
                      </a:cubicBezTo>
                      <a:lnTo>
                        <a:pt x="16327" y="2246"/>
                      </a:lnTo>
                      <a:lnTo>
                        <a:pt x="21791" y="550"/>
                      </a:lnTo>
                      <a:lnTo>
                        <a:pt x="26015" y="124"/>
                      </a:lnTo>
                      <a:lnTo>
                        <a:pt x="27231" y="6391"/>
                      </a:lnTo>
                      <a:cubicBezTo>
                        <a:pt x="48799" y="61143"/>
                        <a:pt x="142054" y="102330"/>
                        <a:pt x="253826" y="102330"/>
                      </a:cubicBezTo>
                      <a:cubicBezTo>
                        <a:pt x="365599" y="102330"/>
                        <a:pt x="458854" y="61143"/>
                        <a:pt x="480421" y="639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54643B84-C06F-42FA-853E-6DAE68C8CA96}"/>
                  </a:ext>
                </a:extLst>
              </p:cNvPr>
              <p:cNvSpPr/>
              <p:nvPr/>
            </p:nvSpPr>
            <p:spPr>
              <a:xfrm>
                <a:off x="5109305" y="4755599"/>
                <a:ext cx="144311" cy="42087"/>
              </a:xfrm>
              <a:custGeom>
                <a:avLst/>
                <a:gdLst>
                  <a:gd name="connsiteX0" fmla="*/ 72155 w 144311"/>
                  <a:gd name="connsiteY0" fmla="*/ 0 h 42087"/>
                  <a:gd name="connsiteX1" fmla="*/ 142449 w 144311"/>
                  <a:gd name="connsiteY1" fmla="*/ 35134 h 42087"/>
                  <a:gd name="connsiteX2" fmla="*/ 144311 w 144311"/>
                  <a:gd name="connsiteY2" fmla="*/ 42087 h 42087"/>
                  <a:gd name="connsiteX3" fmla="*/ 141290 w 144311"/>
                  <a:gd name="connsiteY3" fmla="*/ 39655 h 42087"/>
                  <a:gd name="connsiteX4" fmla="*/ 72155 w 144311"/>
                  <a:gd name="connsiteY4" fmla="*/ 24104 h 42087"/>
                  <a:gd name="connsiteX5" fmla="*/ 3020 w 144311"/>
                  <a:gd name="connsiteY5" fmla="*/ 39655 h 42087"/>
                  <a:gd name="connsiteX6" fmla="*/ 0 w 144311"/>
                  <a:gd name="connsiteY6" fmla="*/ 42087 h 42087"/>
                  <a:gd name="connsiteX7" fmla="*/ 1861 w 144311"/>
                  <a:gd name="connsiteY7" fmla="*/ 35134 h 42087"/>
                  <a:gd name="connsiteX8" fmla="*/ 72155 w 144311"/>
                  <a:gd name="connsiteY8" fmla="*/ 0 h 4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311" h="42087">
                    <a:moveTo>
                      <a:pt x="72155" y="0"/>
                    </a:moveTo>
                    <a:cubicBezTo>
                      <a:pt x="103755" y="0"/>
                      <a:pt x="130868" y="14487"/>
                      <a:pt x="142449" y="35134"/>
                    </a:cubicBezTo>
                    <a:lnTo>
                      <a:pt x="144311" y="42087"/>
                    </a:lnTo>
                    <a:lnTo>
                      <a:pt x="141290" y="39655"/>
                    </a:lnTo>
                    <a:cubicBezTo>
                      <a:pt x="123597" y="30047"/>
                      <a:pt x="99154" y="24104"/>
                      <a:pt x="72155" y="24104"/>
                    </a:cubicBezTo>
                    <a:cubicBezTo>
                      <a:pt x="45156" y="24104"/>
                      <a:pt x="20713" y="30047"/>
                      <a:pt x="3020" y="39655"/>
                    </a:cubicBezTo>
                    <a:lnTo>
                      <a:pt x="0" y="42087"/>
                    </a:lnTo>
                    <a:lnTo>
                      <a:pt x="1861" y="35134"/>
                    </a:lnTo>
                    <a:cubicBezTo>
                      <a:pt x="13443" y="14487"/>
                      <a:pt x="40556" y="0"/>
                      <a:pt x="721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0BF37016-0D14-4C42-87D2-605DE456F9C8}"/>
                  </a:ext>
                </a:extLst>
              </p:cNvPr>
              <p:cNvSpPr/>
              <p:nvPr/>
            </p:nvSpPr>
            <p:spPr>
              <a:xfrm>
                <a:off x="4678299" y="4755599"/>
                <a:ext cx="144311" cy="42087"/>
              </a:xfrm>
              <a:custGeom>
                <a:avLst/>
                <a:gdLst>
                  <a:gd name="connsiteX0" fmla="*/ 72155 w 144311"/>
                  <a:gd name="connsiteY0" fmla="*/ 0 h 42087"/>
                  <a:gd name="connsiteX1" fmla="*/ 142449 w 144311"/>
                  <a:gd name="connsiteY1" fmla="*/ 35134 h 42087"/>
                  <a:gd name="connsiteX2" fmla="*/ 144311 w 144311"/>
                  <a:gd name="connsiteY2" fmla="*/ 42087 h 42087"/>
                  <a:gd name="connsiteX3" fmla="*/ 141290 w 144311"/>
                  <a:gd name="connsiteY3" fmla="*/ 39655 h 42087"/>
                  <a:gd name="connsiteX4" fmla="*/ 72155 w 144311"/>
                  <a:gd name="connsiteY4" fmla="*/ 24104 h 42087"/>
                  <a:gd name="connsiteX5" fmla="*/ 3020 w 144311"/>
                  <a:gd name="connsiteY5" fmla="*/ 39655 h 42087"/>
                  <a:gd name="connsiteX6" fmla="*/ 0 w 144311"/>
                  <a:gd name="connsiteY6" fmla="*/ 42087 h 42087"/>
                  <a:gd name="connsiteX7" fmla="*/ 1861 w 144311"/>
                  <a:gd name="connsiteY7" fmla="*/ 35134 h 42087"/>
                  <a:gd name="connsiteX8" fmla="*/ 72155 w 144311"/>
                  <a:gd name="connsiteY8" fmla="*/ 0 h 4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311" h="42087">
                    <a:moveTo>
                      <a:pt x="72155" y="0"/>
                    </a:moveTo>
                    <a:cubicBezTo>
                      <a:pt x="103755" y="0"/>
                      <a:pt x="130868" y="14487"/>
                      <a:pt x="142449" y="35134"/>
                    </a:cubicBezTo>
                    <a:lnTo>
                      <a:pt x="144311" y="42087"/>
                    </a:lnTo>
                    <a:lnTo>
                      <a:pt x="141290" y="39655"/>
                    </a:lnTo>
                    <a:cubicBezTo>
                      <a:pt x="123597" y="30047"/>
                      <a:pt x="99154" y="24104"/>
                      <a:pt x="72155" y="24104"/>
                    </a:cubicBezTo>
                    <a:cubicBezTo>
                      <a:pt x="45156" y="24104"/>
                      <a:pt x="20713" y="30047"/>
                      <a:pt x="3020" y="39655"/>
                    </a:cubicBezTo>
                    <a:lnTo>
                      <a:pt x="0" y="42087"/>
                    </a:lnTo>
                    <a:lnTo>
                      <a:pt x="1861" y="35134"/>
                    </a:lnTo>
                    <a:cubicBezTo>
                      <a:pt x="13443" y="14487"/>
                      <a:pt x="40556" y="0"/>
                      <a:pt x="721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72B11B7-A0F8-45C4-9959-9D6DF2B2F276}"/>
              </a:ext>
            </a:extLst>
          </p:cNvPr>
          <p:cNvGrpSpPr/>
          <p:nvPr/>
        </p:nvGrpSpPr>
        <p:grpSpPr>
          <a:xfrm>
            <a:off x="7315016" y="3755913"/>
            <a:ext cx="1959473" cy="2687683"/>
            <a:chOff x="7315016" y="3755913"/>
            <a:chExt cx="1959473" cy="2687683"/>
          </a:xfrm>
        </p:grpSpPr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747204B1-CA9D-41AB-90E1-B98E9193E382}"/>
                </a:ext>
              </a:extLst>
            </p:cNvPr>
            <p:cNvGrpSpPr/>
            <p:nvPr/>
          </p:nvGrpSpPr>
          <p:grpSpPr>
            <a:xfrm>
              <a:off x="8193113" y="3755913"/>
              <a:ext cx="1081376" cy="1081375"/>
              <a:chOff x="2232261" y="866064"/>
              <a:chExt cx="1081376" cy="1081375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E0E17A8B-9B2A-4932-983B-82555E8C1A32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EF9A83D7-7D5F-4964-BA22-5390928C9BCA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C82C61A-F476-42D1-B3BE-2CE3D02C4BDD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48466"/>
              <a:chOff x="7315016" y="4095130"/>
              <a:chExt cx="1182186" cy="2348466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9C221B49-9D22-4547-A529-77A131B69F38}"/>
                  </a:ext>
                </a:extLst>
              </p:cNvPr>
              <p:cNvGrpSpPr/>
              <p:nvPr/>
            </p:nvGrpSpPr>
            <p:grpSpPr>
              <a:xfrm>
                <a:off x="7315016" y="4095130"/>
                <a:ext cx="1182186" cy="2348466"/>
                <a:chOff x="7315016" y="4095130"/>
                <a:chExt cx="1182186" cy="2348466"/>
              </a:xfrm>
            </p:grpSpPr>
            <p:sp>
              <p:nvSpPr>
                <p:cNvPr id="425" name="正方形/長方形 424">
                  <a:extLst>
                    <a:ext uri="{FF2B5EF4-FFF2-40B4-BE49-F238E27FC236}">
                      <a16:creationId xmlns:a16="http://schemas.microsoft.com/office/drawing/2014/main" id="{AA852D9C-DD4F-42E4-AC87-7E786015DF89}"/>
                    </a:ext>
                  </a:extLst>
                </p:cNvPr>
                <p:cNvSpPr/>
                <p:nvPr/>
              </p:nvSpPr>
              <p:spPr>
                <a:xfrm>
                  <a:off x="8296180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正方形/長方形 425">
                  <a:extLst>
                    <a:ext uri="{FF2B5EF4-FFF2-40B4-BE49-F238E27FC236}">
                      <a16:creationId xmlns:a16="http://schemas.microsoft.com/office/drawing/2014/main" id="{34D1222D-52BA-4DA2-876A-F8241F920FB4}"/>
                    </a:ext>
                  </a:extLst>
                </p:cNvPr>
                <p:cNvSpPr/>
                <p:nvPr/>
              </p:nvSpPr>
              <p:spPr>
                <a:xfrm>
                  <a:off x="7427024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951BCF1B-FBEF-4DA1-AFEE-709FBCDD5189}"/>
                    </a:ext>
                  </a:extLst>
                </p:cNvPr>
                <p:cNvSpPr/>
                <p:nvPr/>
              </p:nvSpPr>
              <p:spPr>
                <a:xfrm>
                  <a:off x="7405937" y="5526170"/>
                  <a:ext cx="123946" cy="675334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946" h="675334">
                      <a:moveTo>
                        <a:pt x="123946" y="0"/>
                      </a:moveTo>
                      <a:lnTo>
                        <a:pt x="119538" y="14202"/>
                      </a:lnTo>
                      <a:cubicBezTo>
                        <a:pt x="116626" y="28431"/>
                        <a:pt x="115097" y="43163"/>
                        <a:pt x="115097" y="58252"/>
                      </a:cubicBezTo>
                      <a:lnTo>
                        <a:pt x="115097" y="675334"/>
                      </a:lnTo>
                      <a:lnTo>
                        <a:pt x="0" y="675334"/>
                      </a:lnTo>
                      <a:lnTo>
                        <a:pt x="0" y="271355"/>
                      </a:lnTo>
                      <a:cubicBezTo>
                        <a:pt x="0" y="171037"/>
                        <a:pt x="40662" y="80216"/>
                        <a:pt x="106403" y="14474"/>
                      </a:cubicBezTo>
                      <a:close/>
                    </a:path>
                  </a:pathLst>
                </a:custGeom>
                <a:pattFill prst="wav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8735DAFB-4618-4297-972D-FA5EFB2F8034}"/>
                    </a:ext>
                  </a:extLst>
                </p:cNvPr>
                <p:cNvSpPr/>
                <p:nvPr/>
              </p:nvSpPr>
              <p:spPr>
                <a:xfrm>
                  <a:off x="8297457" y="5530968"/>
                  <a:ext cx="118131" cy="670536"/>
                </a:xfrm>
                <a:custGeom>
                  <a:avLst/>
                  <a:gdLst>
                    <a:gd name="connsiteX0" fmla="*/ 0 w 118131"/>
                    <a:gd name="connsiteY0" fmla="*/ 0 h 670536"/>
                    <a:gd name="connsiteX1" fmla="*/ 11728 w 118131"/>
                    <a:gd name="connsiteY1" fmla="*/ 9676 h 670536"/>
                    <a:gd name="connsiteX2" fmla="*/ 118131 w 118131"/>
                    <a:gd name="connsiteY2" fmla="*/ 266557 h 670536"/>
                    <a:gd name="connsiteX3" fmla="*/ 118131 w 118131"/>
                    <a:gd name="connsiteY3" fmla="*/ 670536 h 670536"/>
                    <a:gd name="connsiteX4" fmla="*/ 7360 w 118131"/>
                    <a:gd name="connsiteY4" fmla="*/ 670536 h 670536"/>
                    <a:gd name="connsiteX5" fmla="*/ 7360 w 118131"/>
                    <a:gd name="connsiteY5" fmla="*/ 53454 h 670536"/>
                    <a:gd name="connsiteX6" fmla="*/ 2919 w 118131"/>
                    <a:gd name="connsiteY6" fmla="*/ 9404 h 670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131" h="670536">
                      <a:moveTo>
                        <a:pt x="0" y="0"/>
                      </a:moveTo>
                      <a:lnTo>
                        <a:pt x="11728" y="9676"/>
                      </a:lnTo>
                      <a:cubicBezTo>
                        <a:pt x="77469" y="75418"/>
                        <a:pt x="118131" y="166239"/>
                        <a:pt x="118131" y="266557"/>
                      </a:cubicBezTo>
                      <a:lnTo>
                        <a:pt x="118131" y="670536"/>
                      </a:lnTo>
                      <a:lnTo>
                        <a:pt x="7360" y="670536"/>
                      </a:lnTo>
                      <a:lnTo>
                        <a:pt x="7360" y="53454"/>
                      </a:lnTo>
                      <a:cubicBezTo>
                        <a:pt x="7360" y="38365"/>
                        <a:pt x="5831" y="23633"/>
                        <a:pt x="2919" y="9404"/>
                      </a:cubicBezTo>
                      <a:close/>
                    </a:path>
                  </a:pathLst>
                </a:custGeom>
                <a:pattFill prst="wav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" name="四角形: 上の 2 つの角を丸める 428">
                  <a:extLst>
                    <a:ext uri="{FF2B5EF4-FFF2-40B4-BE49-F238E27FC236}">
                      <a16:creationId xmlns:a16="http://schemas.microsoft.com/office/drawing/2014/main" id="{CF937A59-0B4B-45AB-B3B1-22932A3CEF66}"/>
                    </a:ext>
                  </a:extLst>
                </p:cNvPr>
                <p:cNvSpPr/>
                <p:nvPr/>
              </p:nvSpPr>
              <p:spPr>
                <a:xfrm>
                  <a:off x="7487696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wav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B946256F-7D48-40E1-B685-D8539DA41FB7}"/>
                    </a:ext>
                  </a:extLst>
                </p:cNvPr>
                <p:cNvSpPr/>
                <p:nvPr/>
              </p:nvSpPr>
              <p:spPr>
                <a:xfrm>
                  <a:off x="7659098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F7C5843C-A9BB-45D9-B9C5-C116721225D5}"/>
                    </a:ext>
                  </a:extLst>
                </p:cNvPr>
                <p:cNvGrpSpPr/>
                <p:nvPr/>
              </p:nvGrpSpPr>
              <p:grpSpPr>
                <a:xfrm>
                  <a:off x="7315016" y="4095130"/>
                  <a:ext cx="1182186" cy="1254189"/>
                  <a:chOff x="3882425" y="3836649"/>
                  <a:chExt cx="1182186" cy="1254189"/>
                </a:xfrm>
              </p:grpSpPr>
              <p:grpSp>
                <p:nvGrpSpPr>
                  <p:cNvPr id="155" name="グループ化 154">
                    <a:extLst>
                      <a:ext uri="{FF2B5EF4-FFF2-40B4-BE49-F238E27FC236}">
                        <a16:creationId xmlns:a16="http://schemas.microsoft.com/office/drawing/2014/main" id="{85384892-52DD-4267-8F50-0D276830083D}"/>
                      </a:ext>
                    </a:extLst>
                  </p:cNvPr>
                  <p:cNvGrpSpPr/>
                  <p:nvPr/>
                </p:nvGrpSpPr>
                <p:grpSpPr>
                  <a:xfrm>
                    <a:off x="3882425" y="3836649"/>
                    <a:ext cx="1182186" cy="1254189"/>
                    <a:chOff x="5138890" y="3817636"/>
                    <a:chExt cx="860611" cy="913028"/>
                  </a:xfrm>
                </p:grpSpPr>
                <p:sp>
                  <p:nvSpPr>
                    <p:cNvPr id="157" name="雲 391">
                      <a:extLst>
                        <a:ext uri="{FF2B5EF4-FFF2-40B4-BE49-F238E27FC236}">
                          <a16:creationId xmlns:a16="http://schemas.microsoft.com/office/drawing/2014/main" id="{B39318C2-7B91-48F1-BCA5-D7E1E515D8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38890" y="3817636"/>
                      <a:ext cx="860611" cy="62482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28791" h="684142">
                          <a:moveTo>
                            <a:pt x="390797" y="508"/>
                          </a:moveTo>
                          <a:cubicBezTo>
                            <a:pt x="396003" y="-92"/>
                            <a:pt x="401215" y="35"/>
                            <a:pt x="406166" y="2032"/>
                          </a:cubicBezTo>
                          <a:cubicBezTo>
                            <a:pt x="406732" y="1224"/>
                            <a:pt x="407453" y="1069"/>
                            <a:pt x="408176" y="930"/>
                          </a:cubicBezTo>
                          <a:cubicBezTo>
                            <a:pt x="429611" y="-3209"/>
                            <a:pt x="451022" y="6582"/>
                            <a:pt x="464396" y="28234"/>
                          </a:cubicBezTo>
                          <a:cubicBezTo>
                            <a:pt x="477769" y="6582"/>
                            <a:pt x="499181" y="-3209"/>
                            <a:pt x="520615" y="930"/>
                          </a:cubicBezTo>
                          <a:cubicBezTo>
                            <a:pt x="521339" y="1069"/>
                            <a:pt x="522059" y="1224"/>
                            <a:pt x="522625" y="2032"/>
                          </a:cubicBezTo>
                          <a:cubicBezTo>
                            <a:pt x="535574" y="-1254"/>
                            <a:pt x="549192" y="1211"/>
                            <a:pt x="561945" y="8686"/>
                          </a:cubicBezTo>
                          <a:lnTo>
                            <a:pt x="590055" y="37923"/>
                          </a:lnTo>
                          <a:cubicBezTo>
                            <a:pt x="628400" y="2229"/>
                            <a:pt x="683194" y="20259"/>
                            <a:pt x="706518" y="80110"/>
                          </a:cubicBezTo>
                          <a:cubicBezTo>
                            <a:pt x="749907" y="45522"/>
                            <a:pt x="805137" y="56745"/>
                            <a:pt x="839202" y="107099"/>
                          </a:cubicBezTo>
                          <a:cubicBezTo>
                            <a:pt x="860762" y="138980"/>
                            <a:pt x="870767" y="182290"/>
                            <a:pt x="866477" y="225236"/>
                          </a:cubicBezTo>
                          <a:cubicBezTo>
                            <a:pt x="866667" y="225964"/>
                            <a:pt x="866872" y="226676"/>
                            <a:pt x="867062" y="227404"/>
                          </a:cubicBezTo>
                          <a:cubicBezTo>
                            <a:pt x="899007" y="231900"/>
                            <a:pt x="924429" y="266060"/>
                            <a:pt x="928291" y="309671"/>
                          </a:cubicBezTo>
                          <a:cubicBezTo>
                            <a:pt x="931584" y="346918"/>
                            <a:pt x="918414" y="383279"/>
                            <a:pt x="894764" y="402227"/>
                          </a:cubicBezTo>
                          <a:cubicBezTo>
                            <a:pt x="911433" y="426383"/>
                            <a:pt x="917464" y="460670"/>
                            <a:pt x="910641" y="492440"/>
                          </a:cubicBezTo>
                          <a:cubicBezTo>
                            <a:pt x="901223" y="536351"/>
                            <a:pt x="869801" y="564607"/>
                            <a:pt x="836337" y="559273"/>
                          </a:cubicBezTo>
                          <a:cubicBezTo>
                            <a:pt x="802272" y="640431"/>
                            <a:pt x="726036" y="667516"/>
                            <a:pt x="667340" y="619330"/>
                          </a:cubicBezTo>
                          <a:cubicBezTo>
                            <a:pt x="642472" y="670096"/>
                            <a:pt x="597072" y="694347"/>
                            <a:pt x="553572" y="680116"/>
                          </a:cubicBezTo>
                          <a:cubicBezTo>
                            <a:pt x="520921" y="669433"/>
                            <a:pt x="494102" y="638537"/>
                            <a:pt x="483380" y="596366"/>
                          </a:cubicBezTo>
                          <a:cubicBezTo>
                            <a:pt x="476530" y="595229"/>
                            <a:pt x="469962" y="592400"/>
                            <a:pt x="464396" y="587273"/>
                          </a:cubicBezTo>
                          <a:cubicBezTo>
                            <a:pt x="458829" y="592400"/>
                            <a:pt x="452261" y="595229"/>
                            <a:pt x="445411" y="596366"/>
                          </a:cubicBezTo>
                          <a:cubicBezTo>
                            <a:pt x="434690" y="638537"/>
                            <a:pt x="407871" y="669433"/>
                            <a:pt x="375219" y="680116"/>
                          </a:cubicBezTo>
                          <a:cubicBezTo>
                            <a:pt x="331719" y="694347"/>
                            <a:pt x="286320" y="670096"/>
                            <a:pt x="261452" y="619330"/>
                          </a:cubicBezTo>
                          <a:cubicBezTo>
                            <a:pt x="202755" y="667516"/>
                            <a:pt x="126520" y="640431"/>
                            <a:pt x="92454" y="559273"/>
                          </a:cubicBezTo>
                          <a:cubicBezTo>
                            <a:pt x="58991" y="564607"/>
                            <a:pt x="27569" y="536351"/>
                            <a:pt x="18150" y="492440"/>
                          </a:cubicBezTo>
                          <a:cubicBezTo>
                            <a:pt x="11328" y="460670"/>
                            <a:pt x="17359" y="426383"/>
                            <a:pt x="34027" y="402227"/>
                          </a:cubicBezTo>
                          <a:cubicBezTo>
                            <a:pt x="10378" y="383279"/>
                            <a:pt x="-2793" y="346918"/>
                            <a:pt x="500" y="309671"/>
                          </a:cubicBezTo>
                          <a:cubicBezTo>
                            <a:pt x="4363" y="266060"/>
                            <a:pt x="29785" y="231900"/>
                            <a:pt x="61729" y="227404"/>
                          </a:cubicBezTo>
                          <a:cubicBezTo>
                            <a:pt x="61919" y="226676"/>
                            <a:pt x="62125" y="225964"/>
                            <a:pt x="62315" y="225236"/>
                          </a:cubicBezTo>
                          <a:cubicBezTo>
                            <a:pt x="58025" y="182290"/>
                            <a:pt x="68029" y="138980"/>
                            <a:pt x="89589" y="107099"/>
                          </a:cubicBezTo>
                          <a:cubicBezTo>
                            <a:pt x="123655" y="56745"/>
                            <a:pt x="178884" y="45522"/>
                            <a:pt x="222273" y="80110"/>
                          </a:cubicBezTo>
                          <a:cubicBezTo>
                            <a:pt x="245597" y="20259"/>
                            <a:pt x="300392" y="2229"/>
                            <a:pt x="338736" y="37923"/>
                          </a:cubicBezTo>
                          <a:lnTo>
                            <a:pt x="366846" y="8686"/>
                          </a:lnTo>
                          <a:cubicBezTo>
                            <a:pt x="374611" y="4135"/>
                            <a:pt x="382696" y="1441"/>
                            <a:pt x="390797" y="508"/>
                          </a:cubicBezTo>
                          <a:close/>
                        </a:path>
                      </a:pathLst>
                    </a:cu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58" name="グループ化 157">
                      <a:extLst>
                        <a:ext uri="{FF2B5EF4-FFF2-40B4-BE49-F238E27FC236}">
                          <a16:creationId xmlns:a16="http://schemas.microsoft.com/office/drawing/2014/main" id="{9997A9D4-5060-4247-A5AD-22577F655D7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51912" y="3943264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67" name="グループ化 166">
                        <a:extLst>
                          <a:ext uri="{FF2B5EF4-FFF2-40B4-BE49-F238E27FC236}">
                            <a16:creationId xmlns:a16="http://schemas.microsoft.com/office/drawing/2014/main" id="{BAFED858-F274-4556-B696-02CA0DAD62B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72" name="円/楕円 256">
                          <a:extLst>
                            <a:ext uri="{FF2B5EF4-FFF2-40B4-BE49-F238E27FC236}">
                              <a16:creationId xmlns:a16="http://schemas.microsoft.com/office/drawing/2014/main" id="{2EDDD2CE-A20E-48D9-BD3B-D2A3A27EF3B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73" name="円/楕円 257">
                          <a:extLst>
                            <a:ext uri="{FF2B5EF4-FFF2-40B4-BE49-F238E27FC236}">
                              <a16:creationId xmlns:a16="http://schemas.microsoft.com/office/drawing/2014/main" id="{10B336E5-5A79-4F16-A60A-A5508F5E311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8" name="グループ化 167">
                        <a:extLst>
                          <a:ext uri="{FF2B5EF4-FFF2-40B4-BE49-F238E27FC236}">
                            <a16:creationId xmlns:a16="http://schemas.microsoft.com/office/drawing/2014/main" id="{B7F3FC30-F659-422E-8C68-E74C89B9F91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70" name="円/楕円 254">
                          <a:extLst>
                            <a:ext uri="{FF2B5EF4-FFF2-40B4-BE49-F238E27FC236}">
                              <a16:creationId xmlns:a16="http://schemas.microsoft.com/office/drawing/2014/main" id="{C35ACC7A-96CC-4818-AEE0-2728D720AC5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71" name="円/楕円 255">
                          <a:extLst>
                            <a:ext uri="{FF2B5EF4-FFF2-40B4-BE49-F238E27FC236}">
                              <a16:creationId xmlns:a16="http://schemas.microsoft.com/office/drawing/2014/main" id="{4A56AC60-68DB-47F3-A7BC-1CC9ECB120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69" name="円/楕円 253">
                        <a:extLst>
                          <a:ext uri="{FF2B5EF4-FFF2-40B4-BE49-F238E27FC236}">
                            <a16:creationId xmlns:a16="http://schemas.microsoft.com/office/drawing/2014/main" id="{F5AB33CE-693D-46AE-8175-F5D038DB78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0" name="円/楕円 27">
                      <a:extLst>
                        <a:ext uri="{FF2B5EF4-FFF2-40B4-BE49-F238E27FC236}">
                          <a16:creationId xmlns:a16="http://schemas.microsoft.com/office/drawing/2014/main" id="{3CAC334A-97C9-4C83-895E-6A71E4151D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9078" y="462140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" name="円/楕円 27">
                      <a:extLst>
                        <a:ext uri="{FF2B5EF4-FFF2-40B4-BE49-F238E27FC236}">
                          <a16:creationId xmlns:a16="http://schemas.microsoft.com/office/drawing/2014/main" id="{AE7CD586-D02D-4F18-A279-C457B7A235A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95245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2" name="円/楕円 27">
                      <a:extLst>
                        <a:ext uri="{FF2B5EF4-FFF2-40B4-BE49-F238E27FC236}">
                          <a16:creationId xmlns:a16="http://schemas.microsoft.com/office/drawing/2014/main" id="{D981C6B5-DF44-4334-B7BD-CD9E71C2022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87087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4" name="円/楕円 247">
                      <a:extLst>
                        <a:ext uri="{FF2B5EF4-FFF2-40B4-BE49-F238E27FC236}">
                          <a16:creationId xmlns:a16="http://schemas.microsoft.com/office/drawing/2014/main" id="{7C3FA14A-8751-4EBE-8130-B53ABF9A7A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09070" y="4464806"/>
                      <a:ext cx="118869" cy="69275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" name="月 164">
                      <a:extLst>
                        <a:ext uri="{FF2B5EF4-FFF2-40B4-BE49-F238E27FC236}">
                          <a16:creationId xmlns:a16="http://schemas.microsoft.com/office/drawing/2014/main" id="{7B95197F-35D5-4795-8FE5-808B1B317FE9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5419033" y="4506047"/>
                      <a:ext cx="45719" cy="128698"/>
                    </a:xfrm>
                    <a:prstGeom prst="moon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" name="月 165">
                      <a:extLst>
                        <a:ext uri="{FF2B5EF4-FFF2-40B4-BE49-F238E27FC236}">
                          <a16:creationId xmlns:a16="http://schemas.microsoft.com/office/drawing/2014/main" id="{143CFD11-7FEB-4334-853E-628366DC93FB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5664228" y="4506047"/>
                      <a:ext cx="45719" cy="128698"/>
                    </a:xfrm>
                    <a:prstGeom prst="moon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93854838-1961-408B-AD40-97BB2B226127}"/>
                      </a:ext>
                    </a:extLst>
                  </p:cNvPr>
                  <p:cNvSpPr/>
                  <p:nvPr/>
                </p:nvSpPr>
                <p:spPr>
                  <a:xfrm>
                    <a:off x="4418381" y="4674583"/>
                    <a:ext cx="108376" cy="164125"/>
                  </a:xfrm>
                  <a:custGeom>
                    <a:avLst/>
                    <a:gdLst>
                      <a:gd name="connsiteX0" fmla="*/ 14178 w 108376"/>
                      <a:gd name="connsiteY0" fmla="*/ 0 h 164125"/>
                      <a:gd name="connsiteX1" fmla="*/ 54189 w 108376"/>
                      <a:gd name="connsiteY1" fmla="*/ 3841 h 164125"/>
                      <a:gd name="connsiteX2" fmla="*/ 94198 w 108376"/>
                      <a:gd name="connsiteY2" fmla="*/ 0 h 164125"/>
                      <a:gd name="connsiteX3" fmla="*/ 104118 w 108376"/>
                      <a:gd name="connsiteY3" fmla="*/ 26832 h 164125"/>
                      <a:gd name="connsiteX4" fmla="*/ 108376 w 108376"/>
                      <a:gd name="connsiteY4" fmla="*/ 65299 h 164125"/>
                      <a:gd name="connsiteX5" fmla="*/ 54188 w 108376"/>
                      <a:gd name="connsiteY5" fmla="*/ 164125 h 164125"/>
                      <a:gd name="connsiteX6" fmla="*/ 0 w 108376"/>
                      <a:gd name="connsiteY6" fmla="*/ 65299 h 164125"/>
                      <a:gd name="connsiteX7" fmla="*/ 4259 w 108376"/>
                      <a:gd name="connsiteY7" fmla="*/ 26832 h 164125"/>
                      <a:gd name="connsiteX0" fmla="*/ 54189 w 145629"/>
                      <a:gd name="connsiteY0" fmla="*/ 3841 h 164125"/>
                      <a:gd name="connsiteX1" fmla="*/ 94198 w 145629"/>
                      <a:gd name="connsiteY1" fmla="*/ 0 h 164125"/>
                      <a:gd name="connsiteX2" fmla="*/ 104118 w 145629"/>
                      <a:gd name="connsiteY2" fmla="*/ 26832 h 164125"/>
                      <a:gd name="connsiteX3" fmla="*/ 108376 w 145629"/>
                      <a:gd name="connsiteY3" fmla="*/ 65299 h 164125"/>
                      <a:gd name="connsiteX4" fmla="*/ 54188 w 145629"/>
                      <a:gd name="connsiteY4" fmla="*/ 164125 h 164125"/>
                      <a:gd name="connsiteX5" fmla="*/ 0 w 145629"/>
                      <a:gd name="connsiteY5" fmla="*/ 65299 h 164125"/>
                      <a:gd name="connsiteX6" fmla="*/ 4259 w 145629"/>
                      <a:gd name="connsiteY6" fmla="*/ 26832 h 164125"/>
                      <a:gd name="connsiteX7" fmla="*/ 14178 w 145629"/>
                      <a:gd name="connsiteY7" fmla="*/ 0 h 164125"/>
                      <a:gd name="connsiteX8" fmla="*/ 145629 w 145629"/>
                      <a:gd name="connsiteY8" fmla="*/ 95281 h 164125"/>
                      <a:gd name="connsiteX0" fmla="*/ 54189 w 108376"/>
                      <a:gd name="connsiteY0" fmla="*/ 3841 h 164125"/>
                      <a:gd name="connsiteX1" fmla="*/ 94198 w 108376"/>
                      <a:gd name="connsiteY1" fmla="*/ 0 h 164125"/>
                      <a:gd name="connsiteX2" fmla="*/ 104118 w 108376"/>
                      <a:gd name="connsiteY2" fmla="*/ 26832 h 164125"/>
                      <a:gd name="connsiteX3" fmla="*/ 108376 w 108376"/>
                      <a:gd name="connsiteY3" fmla="*/ 65299 h 164125"/>
                      <a:gd name="connsiteX4" fmla="*/ 54188 w 108376"/>
                      <a:gd name="connsiteY4" fmla="*/ 164125 h 164125"/>
                      <a:gd name="connsiteX5" fmla="*/ 0 w 108376"/>
                      <a:gd name="connsiteY5" fmla="*/ 65299 h 164125"/>
                      <a:gd name="connsiteX6" fmla="*/ 4259 w 108376"/>
                      <a:gd name="connsiteY6" fmla="*/ 26832 h 164125"/>
                      <a:gd name="connsiteX7" fmla="*/ 14178 w 108376"/>
                      <a:gd name="connsiteY7" fmla="*/ 0 h 164125"/>
                      <a:gd name="connsiteX0" fmla="*/ 94198 w 108376"/>
                      <a:gd name="connsiteY0" fmla="*/ 0 h 164125"/>
                      <a:gd name="connsiteX1" fmla="*/ 104118 w 108376"/>
                      <a:gd name="connsiteY1" fmla="*/ 26832 h 164125"/>
                      <a:gd name="connsiteX2" fmla="*/ 108376 w 108376"/>
                      <a:gd name="connsiteY2" fmla="*/ 65299 h 164125"/>
                      <a:gd name="connsiteX3" fmla="*/ 54188 w 108376"/>
                      <a:gd name="connsiteY3" fmla="*/ 164125 h 164125"/>
                      <a:gd name="connsiteX4" fmla="*/ 0 w 108376"/>
                      <a:gd name="connsiteY4" fmla="*/ 65299 h 164125"/>
                      <a:gd name="connsiteX5" fmla="*/ 4259 w 108376"/>
                      <a:gd name="connsiteY5" fmla="*/ 26832 h 164125"/>
                      <a:gd name="connsiteX6" fmla="*/ 14178 w 108376"/>
                      <a:gd name="connsiteY6" fmla="*/ 0 h 164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8376" h="164125">
                        <a:moveTo>
                          <a:pt x="94198" y="0"/>
                        </a:moveTo>
                        <a:lnTo>
                          <a:pt x="104118" y="26832"/>
                        </a:lnTo>
                        <a:cubicBezTo>
                          <a:pt x="106860" y="38655"/>
                          <a:pt x="108376" y="51654"/>
                          <a:pt x="108376" y="65299"/>
                        </a:cubicBezTo>
                        <a:cubicBezTo>
                          <a:pt x="108376" y="119879"/>
                          <a:pt x="84115" y="164125"/>
                          <a:pt x="54188" y="164125"/>
                        </a:cubicBezTo>
                        <a:cubicBezTo>
                          <a:pt x="24261" y="164125"/>
                          <a:pt x="0" y="119879"/>
                          <a:pt x="0" y="65299"/>
                        </a:cubicBezTo>
                        <a:cubicBezTo>
                          <a:pt x="0" y="51654"/>
                          <a:pt x="1517" y="38655"/>
                          <a:pt x="4259" y="26832"/>
                        </a:cubicBezTo>
                        <a:lnTo>
                          <a:pt x="14178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7391A85D-A009-4257-A1BC-1C280F0779E8}"/>
                    </a:ext>
                  </a:extLst>
                </p:cNvPr>
                <p:cNvGrpSpPr/>
                <p:nvPr/>
              </p:nvGrpSpPr>
              <p:grpSpPr>
                <a:xfrm>
                  <a:off x="7450932" y="4700173"/>
                  <a:ext cx="916780" cy="662032"/>
                  <a:chOff x="7463927" y="1789359"/>
                  <a:chExt cx="946143" cy="682796"/>
                </a:xfrm>
              </p:grpSpPr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3BE11683-7CAE-4FD3-B227-E437768A9CDC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1204C124-4CC9-4C2F-BA66-9E5BA01D93D4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26779595-CBD1-49B9-A0EC-9E46EBE66408}"/>
                  </a:ext>
                </a:extLst>
              </p:cNvPr>
              <p:cNvSpPr/>
              <p:nvPr/>
            </p:nvSpPr>
            <p:spPr>
              <a:xfrm>
                <a:off x="7582439" y="4689308"/>
                <a:ext cx="115286" cy="115843"/>
              </a:xfrm>
              <a:custGeom>
                <a:avLst/>
                <a:gdLst>
                  <a:gd name="connsiteX0" fmla="*/ 17527 w 115286"/>
                  <a:gd name="connsiteY0" fmla="*/ 0 h 115843"/>
                  <a:gd name="connsiteX1" fmla="*/ 20307 w 115286"/>
                  <a:gd name="connsiteY1" fmla="*/ 43863 h 115843"/>
                  <a:gd name="connsiteX2" fmla="*/ 21032 w 115286"/>
                  <a:gd name="connsiteY2" fmla="*/ 44637 h 115843"/>
                  <a:gd name="connsiteX3" fmla="*/ 60167 w 115286"/>
                  <a:gd name="connsiteY3" fmla="*/ 17766 h 115843"/>
                  <a:gd name="connsiteX4" fmla="*/ 115286 w 115286"/>
                  <a:gd name="connsiteY4" fmla="*/ 107384 h 115843"/>
                  <a:gd name="connsiteX5" fmla="*/ 114236 w 115286"/>
                  <a:gd name="connsiteY5" fmla="*/ 115843 h 115843"/>
                  <a:gd name="connsiteX6" fmla="*/ 101509 w 115286"/>
                  <a:gd name="connsiteY6" fmla="*/ 85930 h 115843"/>
                  <a:gd name="connsiteX7" fmla="*/ 58990 w 115286"/>
                  <a:gd name="connsiteY7" fmla="*/ 58022 h 115843"/>
                  <a:gd name="connsiteX8" fmla="*/ 16472 w 115286"/>
                  <a:gd name="connsiteY8" fmla="*/ 85930 h 115843"/>
                  <a:gd name="connsiteX9" fmla="*/ 5566 w 115286"/>
                  <a:gd name="connsiteY9" fmla="*/ 111562 h 115843"/>
                  <a:gd name="connsiteX10" fmla="*/ 5047 w 115286"/>
                  <a:gd name="connsiteY10" fmla="*/ 107384 h 115843"/>
                  <a:gd name="connsiteX11" fmla="*/ 16774 w 115286"/>
                  <a:gd name="connsiteY11" fmla="*/ 61352 h 115843"/>
                  <a:gd name="connsiteX12" fmla="*/ 5641 w 115286"/>
                  <a:gd name="connsiteY12" fmla="*/ 52330 h 115843"/>
                  <a:gd name="connsiteX13" fmla="*/ 17527 w 115286"/>
                  <a:gd name="connsiteY13" fmla="*/ 0 h 115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5286" h="115843">
                    <a:moveTo>
                      <a:pt x="17527" y="0"/>
                    </a:moveTo>
                    <a:cubicBezTo>
                      <a:pt x="11351" y="13694"/>
                      <a:pt x="12395" y="30156"/>
                      <a:pt x="20307" y="43863"/>
                    </a:cubicBezTo>
                    <a:lnTo>
                      <a:pt x="21032" y="44637"/>
                    </a:lnTo>
                    <a:cubicBezTo>
                      <a:pt x="30869" y="28013"/>
                      <a:pt x="44782" y="17766"/>
                      <a:pt x="60167" y="17766"/>
                    </a:cubicBezTo>
                    <a:cubicBezTo>
                      <a:pt x="90608" y="17766"/>
                      <a:pt x="115286" y="57889"/>
                      <a:pt x="115286" y="107384"/>
                    </a:cubicBezTo>
                    <a:lnTo>
                      <a:pt x="114236" y="115843"/>
                    </a:lnTo>
                    <a:lnTo>
                      <a:pt x="101509" y="85930"/>
                    </a:lnTo>
                    <a:cubicBezTo>
                      <a:pt x="90627" y="68687"/>
                      <a:pt x="75595" y="58022"/>
                      <a:pt x="58990" y="58022"/>
                    </a:cubicBezTo>
                    <a:cubicBezTo>
                      <a:pt x="42386" y="58022"/>
                      <a:pt x="27353" y="68687"/>
                      <a:pt x="16472" y="85930"/>
                    </a:cubicBezTo>
                    <a:lnTo>
                      <a:pt x="5566" y="111562"/>
                    </a:lnTo>
                    <a:lnTo>
                      <a:pt x="5047" y="107384"/>
                    </a:lnTo>
                    <a:lnTo>
                      <a:pt x="16774" y="61352"/>
                    </a:lnTo>
                    <a:cubicBezTo>
                      <a:pt x="11352" y="60456"/>
                      <a:pt x="8169" y="56711"/>
                      <a:pt x="5641" y="52330"/>
                    </a:cubicBezTo>
                    <a:cubicBezTo>
                      <a:pt x="-5234" y="33497"/>
                      <a:pt x="88" y="10068"/>
                      <a:pt x="1752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F0942698-3F96-4AEB-AEE9-0E707074AB77}"/>
                  </a:ext>
                </a:extLst>
              </p:cNvPr>
              <p:cNvSpPr/>
              <p:nvPr/>
            </p:nvSpPr>
            <p:spPr>
              <a:xfrm>
                <a:off x="8120602" y="4689308"/>
                <a:ext cx="115286" cy="115843"/>
              </a:xfrm>
              <a:custGeom>
                <a:avLst/>
                <a:gdLst>
                  <a:gd name="connsiteX0" fmla="*/ 17527 w 115286"/>
                  <a:gd name="connsiteY0" fmla="*/ 0 h 115843"/>
                  <a:gd name="connsiteX1" fmla="*/ 20307 w 115286"/>
                  <a:gd name="connsiteY1" fmla="*/ 43863 h 115843"/>
                  <a:gd name="connsiteX2" fmla="*/ 21032 w 115286"/>
                  <a:gd name="connsiteY2" fmla="*/ 44637 h 115843"/>
                  <a:gd name="connsiteX3" fmla="*/ 60167 w 115286"/>
                  <a:gd name="connsiteY3" fmla="*/ 17766 h 115843"/>
                  <a:gd name="connsiteX4" fmla="*/ 115286 w 115286"/>
                  <a:gd name="connsiteY4" fmla="*/ 107384 h 115843"/>
                  <a:gd name="connsiteX5" fmla="*/ 114236 w 115286"/>
                  <a:gd name="connsiteY5" fmla="*/ 115843 h 115843"/>
                  <a:gd name="connsiteX6" fmla="*/ 101509 w 115286"/>
                  <a:gd name="connsiteY6" fmla="*/ 85930 h 115843"/>
                  <a:gd name="connsiteX7" fmla="*/ 58990 w 115286"/>
                  <a:gd name="connsiteY7" fmla="*/ 58022 h 115843"/>
                  <a:gd name="connsiteX8" fmla="*/ 16472 w 115286"/>
                  <a:gd name="connsiteY8" fmla="*/ 85930 h 115843"/>
                  <a:gd name="connsiteX9" fmla="*/ 5566 w 115286"/>
                  <a:gd name="connsiteY9" fmla="*/ 111562 h 115843"/>
                  <a:gd name="connsiteX10" fmla="*/ 5047 w 115286"/>
                  <a:gd name="connsiteY10" fmla="*/ 107384 h 115843"/>
                  <a:gd name="connsiteX11" fmla="*/ 16774 w 115286"/>
                  <a:gd name="connsiteY11" fmla="*/ 61352 h 115843"/>
                  <a:gd name="connsiteX12" fmla="*/ 5641 w 115286"/>
                  <a:gd name="connsiteY12" fmla="*/ 52330 h 115843"/>
                  <a:gd name="connsiteX13" fmla="*/ 17527 w 115286"/>
                  <a:gd name="connsiteY13" fmla="*/ 0 h 115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5286" h="115843">
                    <a:moveTo>
                      <a:pt x="17527" y="0"/>
                    </a:moveTo>
                    <a:cubicBezTo>
                      <a:pt x="11351" y="13694"/>
                      <a:pt x="12395" y="30156"/>
                      <a:pt x="20307" y="43863"/>
                    </a:cubicBezTo>
                    <a:lnTo>
                      <a:pt x="21032" y="44637"/>
                    </a:lnTo>
                    <a:cubicBezTo>
                      <a:pt x="30869" y="28013"/>
                      <a:pt x="44782" y="17766"/>
                      <a:pt x="60167" y="17766"/>
                    </a:cubicBezTo>
                    <a:cubicBezTo>
                      <a:pt x="90608" y="17766"/>
                      <a:pt x="115286" y="57889"/>
                      <a:pt x="115286" y="107384"/>
                    </a:cubicBezTo>
                    <a:lnTo>
                      <a:pt x="114236" y="115843"/>
                    </a:lnTo>
                    <a:lnTo>
                      <a:pt x="101509" y="85930"/>
                    </a:lnTo>
                    <a:cubicBezTo>
                      <a:pt x="90627" y="68687"/>
                      <a:pt x="75595" y="58022"/>
                      <a:pt x="58990" y="58022"/>
                    </a:cubicBezTo>
                    <a:cubicBezTo>
                      <a:pt x="42386" y="58022"/>
                      <a:pt x="27353" y="68687"/>
                      <a:pt x="16472" y="85930"/>
                    </a:cubicBezTo>
                    <a:lnTo>
                      <a:pt x="5566" y="111562"/>
                    </a:lnTo>
                    <a:lnTo>
                      <a:pt x="5047" y="107384"/>
                    </a:lnTo>
                    <a:lnTo>
                      <a:pt x="16774" y="61352"/>
                    </a:lnTo>
                    <a:cubicBezTo>
                      <a:pt x="11352" y="60456"/>
                      <a:pt x="8169" y="56711"/>
                      <a:pt x="5641" y="52330"/>
                    </a:cubicBezTo>
                    <a:cubicBezTo>
                      <a:pt x="-5234" y="33497"/>
                      <a:pt x="88" y="10068"/>
                      <a:pt x="1752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B49C1481-6651-4908-8526-15CA834F176F}"/>
              </a:ext>
            </a:extLst>
          </p:cNvPr>
          <p:cNvGrpSpPr/>
          <p:nvPr/>
        </p:nvGrpSpPr>
        <p:grpSpPr>
          <a:xfrm>
            <a:off x="1407759" y="866064"/>
            <a:ext cx="1905878" cy="2666209"/>
            <a:chOff x="1407759" y="866064"/>
            <a:chExt cx="1905878" cy="2666209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7AFCE7FC-66FA-46A2-A206-727BE6DE2581}"/>
                </a:ext>
              </a:extLst>
            </p:cNvPr>
            <p:cNvGrpSpPr/>
            <p:nvPr/>
          </p:nvGrpSpPr>
          <p:grpSpPr>
            <a:xfrm>
              <a:off x="2232261" y="866064"/>
              <a:ext cx="1081376" cy="1081375"/>
              <a:chOff x="2232261" y="866064"/>
              <a:chExt cx="1081376" cy="1081375"/>
            </a:xfrm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E1986EFB-6C03-4CA6-876A-C1D41FB3EE79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C8821B8A-5B29-4CB9-BA98-5AFF08E3BBB9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27FA3B7-F683-4154-A9E1-26AD2D1F3821}"/>
                </a:ext>
              </a:extLst>
            </p:cNvPr>
            <p:cNvGrpSpPr/>
            <p:nvPr/>
          </p:nvGrpSpPr>
          <p:grpSpPr>
            <a:xfrm>
              <a:off x="1407759" y="1152475"/>
              <a:ext cx="1226348" cy="2379798"/>
              <a:chOff x="1407759" y="1152475"/>
              <a:chExt cx="1226348" cy="2379798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991737A6-24CF-4B8D-B063-5C14FDC4A3AD}"/>
                  </a:ext>
                </a:extLst>
              </p:cNvPr>
              <p:cNvGrpSpPr/>
              <p:nvPr/>
            </p:nvGrpSpPr>
            <p:grpSpPr>
              <a:xfrm>
                <a:off x="1407759" y="1152475"/>
                <a:ext cx="1226348" cy="2379798"/>
                <a:chOff x="1407759" y="1152475"/>
                <a:chExt cx="1226348" cy="2379798"/>
              </a:xfrm>
            </p:grpSpPr>
            <p:sp>
              <p:nvSpPr>
                <p:cNvPr id="431" name="正方形/長方形 430">
                  <a:extLst>
                    <a:ext uri="{FF2B5EF4-FFF2-40B4-BE49-F238E27FC236}">
                      <a16:creationId xmlns:a16="http://schemas.microsoft.com/office/drawing/2014/main" id="{ABA2D69D-6F06-4570-B8DC-52AD8BAFEB67}"/>
                    </a:ext>
                  </a:extLst>
                </p:cNvPr>
                <p:cNvSpPr/>
                <p:nvPr/>
              </p:nvSpPr>
              <p:spPr>
                <a:xfrm flipH="1">
                  <a:off x="2402210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A22C4998-3EC4-4BA0-A9A0-299CFE3FCF83}"/>
                    </a:ext>
                  </a:extLst>
                </p:cNvPr>
                <p:cNvSpPr/>
                <p:nvPr/>
              </p:nvSpPr>
              <p:spPr>
                <a:xfrm flipH="1">
                  <a:off x="2402211" y="2614846"/>
                  <a:ext cx="231896" cy="814153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  <a:gd name="connsiteX0" fmla="*/ 231896 w 231896"/>
                    <a:gd name="connsiteY0" fmla="*/ 0 h 675334"/>
                    <a:gd name="connsiteX1" fmla="*/ 227488 w 231896"/>
                    <a:gd name="connsiteY1" fmla="*/ 14202 h 675334"/>
                    <a:gd name="connsiteX2" fmla="*/ 223047 w 231896"/>
                    <a:gd name="connsiteY2" fmla="*/ 58252 h 675334"/>
                    <a:gd name="connsiteX3" fmla="*/ 223047 w 231896"/>
                    <a:gd name="connsiteY3" fmla="*/ 675334 h 675334"/>
                    <a:gd name="connsiteX4" fmla="*/ 0 w 231896"/>
                    <a:gd name="connsiteY4" fmla="*/ 668984 h 675334"/>
                    <a:gd name="connsiteX5" fmla="*/ 107950 w 231896"/>
                    <a:gd name="connsiteY5" fmla="*/ 271355 h 675334"/>
                    <a:gd name="connsiteX6" fmla="*/ 214353 w 231896"/>
                    <a:gd name="connsiteY6" fmla="*/ 14474 h 675334"/>
                    <a:gd name="connsiteX7" fmla="*/ 231896 w 231896"/>
                    <a:gd name="connsiteY7" fmla="*/ 0 h 675334"/>
                    <a:gd name="connsiteX0" fmla="*/ 231896 w 231896"/>
                    <a:gd name="connsiteY0" fmla="*/ 0 h 675334"/>
                    <a:gd name="connsiteX1" fmla="*/ 227488 w 231896"/>
                    <a:gd name="connsiteY1" fmla="*/ 14202 h 675334"/>
                    <a:gd name="connsiteX2" fmla="*/ 223047 w 231896"/>
                    <a:gd name="connsiteY2" fmla="*/ 58252 h 675334"/>
                    <a:gd name="connsiteX3" fmla="*/ 223047 w 231896"/>
                    <a:gd name="connsiteY3" fmla="*/ 675334 h 675334"/>
                    <a:gd name="connsiteX4" fmla="*/ 0 w 231896"/>
                    <a:gd name="connsiteY4" fmla="*/ 668984 h 675334"/>
                    <a:gd name="connsiteX5" fmla="*/ 107950 w 231896"/>
                    <a:gd name="connsiteY5" fmla="*/ 271355 h 675334"/>
                    <a:gd name="connsiteX6" fmla="*/ 214353 w 231896"/>
                    <a:gd name="connsiteY6" fmla="*/ 14474 h 675334"/>
                    <a:gd name="connsiteX7" fmla="*/ 231896 w 231896"/>
                    <a:gd name="connsiteY7" fmla="*/ 0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1896" h="675334">
                      <a:moveTo>
                        <a:pt x="231896" y="0"/>
                      </a:moveTo>
                      <a:lnTo>
                        <a:pt x="227488" y="14202"/>
                      </a:lnTo>
                      <a:cubicBezTo>
                        <a:pt x="224576" y="28431"/>
                        <a:pt x="223047" y="43163"/>
                        <a:pt x="223047" y="58252"/>
                      </a:cubicBezTo>
                      <a:lnTo>
                        <a:pt x="223047" y="675334"/>
                      </a:lnTo>
                      <a:lnTo>
                        <a:pt x="0" y="668984"/>
                      </a:lnTo>
                      <a:cubicBezTo>
                        <a:pt x="73025" y="572424"/>
                        <a:pt x="107950" y="406015"/>
                        <a:pt x="107950" y="271355"/>
                      </a:cubicBezTo>
                      <a:cubicBezTo>
                        <a:pt x="107950" y="171037"/>
                        <a:pt x="148612" y="80216"/>
                        <a:pt x="214353" y="14474"/>
                      </a:cubicBezTo>
                      <a:lnTo>
                        <a:pt x="231896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5" name="正方形/長方形 334">
                  <a:extLst>
                    <a:ext uri="{FF2B5EF4-FFF2-40B4-BE49-F238E27FC236}">
                      <a16:creationId xmlns:a16="http://schemas.microsoft.com/office/drawing/2014/main" id="{C21847A4-0D68-4968-9EE2-E063D8000E3F}"/>
                    </a:ext>
                  </a:extLst>
                </p:cNvPr>
                <p:cNvSpPr/>
                <p:nvPr/>
              </p:nvSpPr>
              <p:spPr>
                <a:xfrm>
                  <a:off x="1536796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1BBE5F87-8C65-4E5B-A240-48B5F8799068}"/>
                    </a:ext>
                  </a:extLst>
                </p:cNvPr>
                <p:cNvSpPr/>
                <p:nvPr/>
              </p:nvSpPr>
              <p:spPr>
                <a:xfrm>
                  <a:off x="1407759" y="2614846"/>
                  <a:ext cx="231896" cy="814153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  <a:gd name="connsiteX0" fmla="*/ 231896 w 231896"/>
                    <a:gd name="connsiteY0" fmla="*/ 0 h 675334"/>
                    <a:gd name="connsiteX1" fmla="*/ 227488 w 231896"/>
                    <a:gd name="connsiteY1" fmla="*/ 14202 h 675334"/>
                    <a:gd name="connsiteX2" fmla="*/ 223047 w 231896"/>
                    <a:gd name="connsiteY2" fmla="*/ 58252 h 675334"/>
                    <a:gd name="connsiteX3" fmla="*/ 223047 w 231896"/>
                    <a:gd name="connsiteY3" fmla="*/ 675334 h 675334"/>
                    <a:gd name="connsiteX4" fmla="*/ 0 w 231896"/>
                    <a:gd name="connsiteY4" fmla="*/ 668984 h 675334"/>
                    <a:gd name="connsiteX5" fmla="*/ 107950 w 231896"/>
                    <a:gd name="connsiteY5" fmla="*/ 271355 h 675334"/>
                    <a:gd name="connsiteX6" fmla="*/ 214353 w 231896"/>
                    <a:gd name="connsiteY6" fmla="*/ 14474 h 675334"/>
                    <a:gd name="connsiteX7" fmla="*/ 231896 w 231896"/>
                    <a:gd name="connsiteY7" fmla="*/ 0 h 675334"/>
                    <a:gd name="connsiteX0" fmla="*/ 231896 w 231896"/>
                    <a:gd name="connsiteY0" fmla="*/ 0 h 675334"/>
                    <a:gd name="connsiteX1" fmla="*/ 227488 w 231896"/>
                    <a:gd name="connsiteY1" fmla="*/ 14202 h 675334"/>
                    <a:gd name="connsiteX2" fmla="*/ 223047 w 231896"/>
                    <a:gd name="connsiteY2" fmla="*/ 58252 h 675334"/>
                    <a:gd name="connsiteX3" fmla="*/ 223047 w 231896"/>
                    <a:gd name="connsiteY3" fmla="*/ 675334 h 675334"/>
                    <a:gd name="connsiteX4" fmla="*/ 0 w 231896"/>
                    <a:gd name="connsiteY4" fmla="*/ 668984 h 675334"/>
                    <a:gd name="connsiteX5" fmla="*/ 107950 w 231896"/>
                    <a:gd name="connsiteY5" fmla="*/ 271355 h 675334"/>
                    <a:gd name="connsiteX6" fmla="*/ 214353 w 231896"/>
                    <a:gd name="connsiteY6" fmla="*/ 14474 h 675334"/>
                    <a:gd name="connsiteX7" fmla="*/ 231896 w 231896"/>
                    <a:gd name="connsiteY7" fmla="*/ 0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1896" h="675334">
                      <a:moveTo>
                        <a:pt x="231896" y="0"/>
                      </a:moveTo>
                      <a:lnTo>
                        <a:pt x="227488" y="14202"/>
                      </a:lnTo>
                      <a:cubicBezTo>
                        <a:pt x="224576" y="28431"/>
                        <a:pt x="223047" y="43163"/>
                        <a:pt x="223047" y="58252"/>
                      </a:cubicBezTo>
                      <a:lnTo>
                        <a:pt x="223047" y="675334"/>
                      </a:lnTo>
                      <a:lnTo>
                        <a:pt x="0" y="668984"/>
                      </a:lnTo>
                      <a:cubicBezTo>
                        <a:pt x="73025" y="572424"/>
                        <a:pt x="107950" y="406015"/>
                        <a:pt x="107950" y="271355"/>
                      </a:cubicBezTo>
                      <a:cubicBezTo>
                        <a:pt x="107950" y="171037"/>
                        <a:pt x="148612" y="80216"/>
                        <a:pt x="214353" y="14474"/>
                      </a:cubicBezTo>
                      <a:lnTo>
                        <a:pt x="231896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" name="四角形: 上の 2 つの角を丸める 6">
                  <a:extLst>
                    <a:ext uri="{FF2B5EF4-FFF2-40B4-BE49-F238E27FC236}">
                      <a16:creationId xmlns:a16="http://schemas.microsoft.com/office/drawing/2014/main" id="{84E38D9E-6AB8-4F4F-85D6-B827184F4141}"/>
                    </a:ext>
                  </a:extLst>
                </p:cNvPr>
                <p:cNvSpPr/>
                <p:nvPr/>
              </p:nvSpPr>
              <p:spPr>
                <a:xfrm>
                  <a:off x="1597468" y="2521745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5204FA3C-052A-45E7-8B29-21D11153530B}"/>
                    </a:ext>
                  </a:extLst>
                </p:cNvPr>
                <p:cNvSpPr/>
                <p:nvPr/>
              </p:nvSpPr>
              <p:spPr>
                <a:xfrm>
                  <a:off x="1768870" y="2287914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9920317E-100C-4097-B48B-D86434CB90C0}"/>
                    </a:ext>
                  </a:extLst>
                </p:cNvPr>
                <p:cNvSpPr/>
                <p:nvPr/>
              </p:nvSpPr>
              <p:spPr>
                <a:xfrm flipH="1">
                  <a:off x="2396682" y="1929178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月 15">
                  <a:extLst>
                    <a:ext uri="{FF2B5EF4-FFF2-40B4-BE49-F238E27FC236}">
                      <a16:creationId xmlns:a16="http://schemas.microsoft.com/office/drawing/2014/main" id="{5913C914-F828-44CE-A1E0-0D723C50D319}"/>
                    </a:ext>
                  </a:extLst>
                </p:cNvPr>
                <p:cNvSpPr/>
                <p:nvPr/>
              </p:nvSpPr>
              <p:spPr>
                <a:xfrm>
                  <a:off x="1582871" y="1929178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D609B232-9E77-41D5-9B22-845D40CB4B1B}"/>
                    </a:ext>
                  </a:extLst>
                </p:cNvPr>
                <p:cNvSpPr/>
                <p:nvPr/>
              </p:nvSpPr>
              <p:spPr>
                <a:xfrm>
                  <a:off x="1469680" y="1152475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2E186F56-D8E4-4312-8490-9EC9C3205EDC}"/>
                    </a:ext>
                  </a:extLst>
                </p:cNvPr>
                <p:cNvGrpSpPr/>
                <p:nvPr/>
              </p:nvGrpSpPr>
              <p:grpSpPr>
                <a:xfrm>
                  <a:off x="1461845" y="1324951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31" name="グループ化 30">
                    <a:extLst>
                      <a:ext uri="{FF2B5EF4-FFF2-40B4-BE49-F238E27FC236}">
                        <a16:creationId xmlns:a16="http://schemas.microsoft.com/office/drawing/2014/main" id="{AF34E0A6-54E0-4F60-80E5-0B6136124690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8" name="グループ化 37">
                      <a:extLst>
                        <a:ext uri="{FF2B5EF4-FFF2-40B4-BE49-F238E27FC236}">
                          <a16:creationId xmlns:a16="http://schemas.microsoft.com/office/drawing/2014/main" id="{E0A9D4E6-6F26-4D4D-BA80-AA1905B3FDD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3" name="円/楕円 177">
                        <a:extLst>
                          <a:ext uri="{FF2B5EF4-FFF2-40B4-BE49-F238E27FC236}">
                            <a16:creationId xmlns:a16="http://schemas.microsoft.com/office/drawing/2014/main" id="{E3D30D9A-8313-4264-8299-4E7FE878F4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4" name="円/楕円 178">
                        <a:extLst>
                          <a:ext uri="{FF2B5EF4-FFF2-40B4-BE49-F238E27FC236}">
                            <a16:creationId xmlns:a16="http://schemas.microsoft.com/office/drawing/2014/main" id="{A262A915-A1F8-4978-9425-58D86B3BAC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59CC2619-CDC0-462C-8431-22E5ABCB0B2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1" name="円/楕円 175">
                        <a:extLst>
                          <a:ext uri="{FF2B5EF4-FFF2-40B4-BE49-F238E27FC236}">
                            <a16:creationId xmlns:a16="http://schemas.microsoft.com/office/drawing/2014/main" id="{28818498-881C-49B9-96AC-D2CBD7F00F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2" name="円/楕円 176">
                        <a:extLst>
                          <a:ext uri="{FF2B5EF4-FFF2-40B4-BE49-F238E27FC236}">
                            <a16:creationId xmlns:a16="http://schemas.microsoft.com/office/drawing/2014/main" id="{6951489F-2F59-45C6-B9CB-EB44542440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0" name="円/楕円 174">
                      <a:extLst>
                        <a:ext uri="{FF2B5EF4-FFF2-40B4-BE49-F238E27FC236}">
                          <a16:creationId xmlns:a16="http://schemas.microsoft.com/office/drawing/2014/main" id="{886DA41B-5C01-4B4F-8061-1636B88CF5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" name="円/楕円 27">
                    <a:extLst>
                      <a:ext uri="{FF2B5EF4-FFF2-40B4-BE49-F238E27FC236}">
                        <a16:creationId xmlns:a16="http://schemas.microsoft.com/office/drawing/2014/main" id="{88B08243-7877-489A-B47D-EB58EDB02A99}"/>
                      </a:ext>
                    </a:extLst>
                  </p:cNvPr>
                  <p:cNvSpPr/>
                  <p:nvPr/>
                </p:nvSpPr>
                <p:spPr>
                  <a:xfrm>
                    <a:off x="4376923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円/楕円 27">
                    <a:extLst>
                      <a:ext uri="{FF2B5EF4-FFF2-40B4-BE49-F238E27FC236}">
                        <a16:creationId xmlns:a16="http://schemas.microsoft.com/office/drawing/2014/main" id="{35A621A6-A523-43F4-A4E2-0A159E1E2F4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円/楕円 27">
                    <a:extLst>
                      <a:ext uri="{FF2B5EF4-FFF2-40B4-BE49-F238E27FC236}">
                        <a16:creationId xmlns:a16="http://schemas.microsoft.com/office/drawing/2014/main" id="{3BB449C6-C95D-4E99-84AC-7146AC15B8F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正方形/長方形 67">
                    <a:extLst>
                      <a:ext uri="{FF2B5EF4-FFF2-40B4-BE49-F238E27FC236}">
                        <a16:creationId xmlns:a16="http://schemas.microsoft.com/office/drawing/2014/main" id="{699BEC4C-7BE9-4EA8-A77F-61F7CFB7F9E8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9BEC4438-993C-4D51-A758-2829D5D5E193}"/>
                    </a:ext>
                  </a:extLst>
                </p:cNvPr>
                <p:cNvSpPr/>
                <p:nvPr/>
              </p:nvSpPr>
              <p:spPr>
                <a:xfrm>
                  <a:off x="1560104" y="1764158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ED37F96B-F216-4965-B64F-D3AD86AA7C5D}"/>
                    </a:ext>
                  </a:extLst>
                </p:cNvPr>
                <p:cNvSpPr/>
                <p:nvPr/>
              </p:nvSpPr>
              <p:spPr>
                <a:xfrm>
                  <a:off x="2041180" y="1999232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B4F9ED4B-4B17-4B8F-89F7-AA2DE38F038E}"/>
                    </a:ext>
                  </a:extLst>
                </p:cNvPr>
                <p:cNvSpPr/>
                <p:nvPr/>
              </p:nvSpPr>
              <p:spPr>
                <a:xfrm flipH="1">
                  <a:off x="1740049" y="2516757"/>
                  <a:ext cx="577298" cy="238243"/>
                </a:xfrm>
                <a:custGeom>
                  <a:avLst/>
                  <a:gdLst>
                    <a:gd name="connsiteX0" fmla="*/ 519564 w 577298"/>
                    <a:gd name="connsiteY0" fmla="*/ 0 h 238243"/>
                    <a:gd name="connsiteX1" fmla="*/ 507936 w 577298"/>
                    <a:gd name="connsiteY1" fmla="*/ 35821 h 238243"/>
                    <a:gd name="connsiteX2" fmla="*/ 287151 w 577298"/>
                    <a:gd name="connsiteY2" fmla="*/ 126838 h 238243"/>
                    <a:gd name="connsiteX3" fmla="*/ 66366 w 577298"/>
                    <a:gd name="connsiteY3" fmla="*/ 35821 h 238243"/>
                    <a:gd name="connsiteX4" fmla="*/ 55927 w 577298"/>
                    <a:gd name="connsiteY4" fmla="*/ 3662 h 238243"/>
                    <a:gd name="connsiteX5" fmla="*/ 50418 w 577298"/>
                    <a:gd name="connsiteY5" fmla="*/ 4774 h 238243"/>
                    <a:gd name="connsiteX6" fmla="*/ 11945 w 577298"/>
                    <a:gd name="connsiteY6" fmla="*/ 30713 h 238243"/>
                    <a:gd name="connsiteX7" fmla="*/ 1815 w 577298"/>
                    <a:gd name="connsiteY7" fmla="*/ 55956 h 238243"/>
                    <a:gd name="connsiteX8" fmla="*/ 71678 w 577298"/>
                    <a:gd name="connsiteY8" fmla="*/ 208528 h 238243"/>
                    <a:gd name="connsiteX9" fmla="*/ 280406 w 577298"/>
                    <a:gd name="connsiteY9" fmla="*/ 180355 h 238243"/>
                    <a:gd name="connsiteX10" fmla="*/ 288649 w 577298"/>
                    <a:gd name="connsiteY10" fmla="*/ 159817 h 238243"/>
                    <a:gd name="connsiteX11" fmla="*/ 296891 w 577298"/>
                    <a:gd name="connsiteY11" fmla="*/ 180354 h 238243"/>
                    <a:gd name="connsiteX12" fmla="*/ 505619 w 577298"/>
                    <a:gd name="connsiteY12" fmla="*/ 208527 h 238243"/>
                    <a:gd name="connsiteX13" fmla="*/ 575483 w 577298"/>
                    <a:gd name="connsiteY13" fmla="*/ 55955 h 238243"/>
                    <a:gd name="connsiteX14" fmla="*/ 559294 w 577298"/>
                    <a:gd name="connsiteY14" fmla="*/ 15619 h 238243"/>
                    <a:gd name="connsiteX15" fmla="*/ 543210 w 577298"/>
                    <a:gd name="connsiteY15" fmla="*/ 4774 h 238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7298" h="238243">
                      <a:moveTo>
                        <a:pt x="519564" y="0"/>
                      </a:moveTo>
                      <a:lnTo>
                        <a:pt x="507936" y="35821"/>
                      </a:lnTo>
                      <a:cubicBezTo>
                        <a:pt x="471560" y="89308"/>
                        <a:pt x="386403" y="126838"/>
                        <a:pt x="287151" y="126838"/>
                      </a:cubicBezTo>
                      <a:cubicBezTo>
                        <a:pt x="187899" y="126838"/>
                        <a:pt x="102742" y="89308"/>
                        <a:pt x="66366" y="35821"/>
                      </a:cubicBezTo>
                      <a:lnTo>
                        <a:pt x="55927" y="3662"/>
                      </a:lnTo>
                      <a:lnTo>
                        <a:pt x="50418" y="4774"/>
                      </a:lnTo>
                      <a:lnTo>
                        <a:pt x="11945" y="30713"/>
                      </a:lnTo>
                      <a:lnTo>
                        <a:pt x="1815" y="55956"/>
                      </a:lnTo>
                      <a:cubicBezTo>
                        <a:pt x="-7319" y="111189"/>
                        <a:pt x="18328" y="171933"/>
                        <a:pt x="71678" y="208528"/>
                      </a:cubicBezTo>
                      <a:cubicBezTo>
                        <a:pt x="142813" y="257322"/>
                        <a:pt x="236264" y="244709"/>
                        <a:pt x="280406" y="180355"/>
                      </a:cubicBezTo>
                      <a:lnTo>
                        <a:pt x="288649" y="159817"/>
                      </a:lnTo>
                      <a:lnTo>
                        <a:pt x="296891" y="180354"/>
                      </a:lnTo>
                      <a:cubicBezTo>
                        <a:pt x="341033" y="244708"/>
                        <a:pt x="434484" y="257321"/>
                        <a:pt x="505619" y="208527"/>
                      </a:cubicBezTo>
                      <a:cubicBezTo>
                        <a:pt x="558970" y="171932"/>
                        <a:pt x="584616" y="111188"/>
                        <a:pt x="575483" y="55955"/>
                      </a:cubicBezTo>
                      <a:lnTo>
                        <a:pt x="559294" y="15619"/>
                      </a:lnTo>
                      <a:lnTo>
                        <a:pt x="543210" y="4774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C5A9E597-4AA4-477C-B1AB-AEBC37475DF2}"/>
                  </a:ext>
                </a:extLst>
              </p:cNvPr>
              <p:cNvSpPr/>
              <p:nvPr/>
            </p:nvSpPr>
            <p:spPr>
              <a:xfrm>
                <a:off x="1696364" y="1743644"/>
                <a:ext cx="113691" cy="100216"/>
              </a:xfrm>
              <a:custGeom>
                <a:avLst/>
                <a:gdLst>
                  <a:gd name="connsiteX0" fmla="*/ 17405 w 113691"/>
                  <a:gd name="connsiteY0" fmla="*/ 0 h 100216"/>
                  <a:gd name="connsiteX1" fmla="*/ 20167 w 113691"/>
                  <a:gd name="connsiteY1" fmla="*/ 43559 h 100216"/>
                  <a:gd name="connsiteX2" fmla="*/ 20887 w 113691"/>
                  <a:gd name="connsiteY2" fmla="*/ 44329 h 100216"/>
                  <a:gd name="connsiteX3" fmla="*/ 59751 w 113691"/>
                  <a:gd name="connsiteY3" fmla="*/ 17643 h 100216"/>
                  <a:gd name="connsiteX4" fmla="*/ 110187 w 113691"/>
                  <a:gd name="connsiteY4" fmla="*/ 71999 h 100216"/>
                  <a:gd name="connsiteX5" fmla="*/ 113691 w 113691"/>
                  <a:gd name="connsiteY5" fmla="*/ 100216 h 100216"/>
                  <a:gd name="connsiteX6" fmla="*/ 89844 w 113691"/>
                  <a:gd name="connsiteY6" fmla="*/ 79477 h 100216"/>
                  <a:gd name="connsiteX7" fmla="*/ 59664 w 113691"/>
                  <a:gd name="connsiteY7" fmla="*/ 71618 h 100216"/>
                  <a:gd name="connsiteX8" fmla="*/ 29484 w 113691"/>
                  <a:gd name="connsiteY8" fmla="*/ 79477 h 100216"/>
                  <a:gd name="connsiteX9" fmla="*/ 6937 w 113691"/>
                  <a:gd name="connsiteY9" fmla="*/ 99085 h 100216"/>
                  <a:gd name="connsiteX10" fmla="*/ 16658 w 113691"/>
                  <a:gd name="connsiteY10" fmla="*/ 60928 h 100216"/>
                  <a:gd name="connsiteX11" fmla="*/ 5601 w 113691"/>
                  <a:gd name="connsiteY11" fmla="*/ 51968 h 100216"/>
                  <a:gd name="connsiteX12" fmla="*/ 17405 w 113691"/>
                  <a:gd name="connsiteY12" fmla="*/ 0 h 100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3691" h="100216">
                    <a:moveTo>
                      <a:pt x="17405" y="0"/>
                    </a:moveTo>
                    <a:cubicBezTo>
                      <a:pt x="11272" y="13599"/>
                      <a:pt x="12309" y="29948"/>
                      <a:pt x="20167" y="43559"/>
                    </a:cubicBezTo>
                    <a:lnTo>
                      <a:pt x="20887" y="44329"/>
                    </a:lnTo>
                    <a:cubicBezTo>
                      <a:pt x="30656" y="27819"/>
                      <a:pt x="44472" y="17643"/>
                      <a:pt x="59751" y="17643"/>
                    </a:cubicBezTo>
                    <a:cubicBezTo>
                      <a:pt x="82424" y="17643"/>
                      <a:pt x="101878" y="40056"/>
                      <a:pt x="110187" y="71999"/>
                    </a:cubicBezTo>
                    <a:lnTo>
                      <a:pt x="113691" y="100216"/>
                    </a:lnTo>
                    <a:lnTo>
                      <a:pt x="89844" y="79477"/>
                    </a:lnTo>
                    <a:cubicBezTo>
                      <a:pt x="80568" y="74417"/>
                      <a:pt x="70369" y="71618"/>
                      <a:pt x="59664" y="71618"/>
                    </a:cubicBezTo>
                    <a:cubicBezTo>
                      <a:pt x="48959" y="71618"/>
                      <a:pt x="38760" y="74417"/>
                      <a:pt x="29484" y="79477"/>
                    </a:cubicBezTo>
                    <a:lnTo>
                      <a:pt x="6937" y="99085"/>
                    </a:lnTo>
                    <a:lnTo>
                      <a:pt x="16658" y="60928"/>
                    </a:lnTo>
                    <a:cubicBezTo>
                      <a:pt x="11274" y="60038"/>
                      <a:pt x="8113" y="56318"/>
                      <a:pt x="5601" y="51968"/>
                    </a:cubicBezTo>
                    <a:cubicBezTo>
                      <a:pt x="-5198" y="33265"/>
                      <a:pt x="87" y="9998"/>
                      <a:pt x="1740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48427B38-E3F7-4389-9987-D41BDA886E89}"/>
                  </a:ext>
                </a:extLst>
              </p:cNvPr>
              <p:cNvSpPr/>
              <p:nvPr/>
            </p:nvSpPr>
            <p:spPr>
              <a:xfrm>
                <a:off x="2248814" y="1743644"/>
                <a:ext cx="113691" cy="100216"/>
              </a:xfrm>
              <a:custGeom>
                <a:avLst/>
                <a:gdLst>
                  <a:gd name="connsiteX0" fmla="*/ 17405 w 113691"/>
                  <a:gd name="connsiteY0" fmla="*/ 0 h 100216"/>
                  <a:gd name="connsiteX1" fmla="*/ 20167 w 113691"/>
                  <a:gd name="connsiteY1" fmla="*/ 43559 h 100216"/>
                  <a:gd name="connsiteX2" fmla="*/ 20887 w 113691"/>
                  <a:gd name="connsiteY2" fmla="*/ 44329 h 100216"/>
                  <a:gd name="connsiteX3" fmla="*/ 59751 w 113691"/>
                  <a:gd name="connsiteY3" fmla="*/ 17643 h 100216"/>
                  <a:gd name="connsiteX4" fmla="*/ 110187 w 113691"/>
                  <a:gd name="connsiteY4" fmla="*/ 71999 h 100216"/>
                  <a:gd name="connsiteX5" fmla="*/ 113691 w 113691"/>
                  <a:gd name="connsiteY5" fmla="*/ 100216 h 100216"/>
                  <a:gd name="connsiteX6" fmla="*/ 89844 w 113691"/>
                  <a:gd name="connsiteY6" fmla="*/ 79477 h 100216"/>
                  <a:gd name="connsiteX7" fmla="*/ 59664 w 113691"/>
                  <a:gd name="connsiteY7" fmla="*/ 71618 h 100216"/>
                  <a:gd name="connsiteX8" fmla="*/ 29484 w 113691"/>
                  <a:gd name="connsiteY8" fmla="*/ 79477 h 100216"/>
                  <a:gd name="connsiteX9" fmla="*/ 6937 w 113691"/>
                  <a:gd name="connsiteY9" fmla="*/ 99085 h 100216"/>
                  <a:gd name="connsiteX10" fmla="*/ 16658 w 113691"/>
                  <a:gd name="connsiteY10" fmla="*/ 60928 h 100216"/>
                  <a:gd name="connsiteX11" fmla="*/ 5601 w 113691"/>
                  <a:gd name="connsiteY11" fmla="*/ 51968 h 100216"/>
                  <a:gd name="connsiteX12" fmla="*/ 17405 w 113691"/>
                  <a:gd name="connsiteY12" fmla="*/ 0 h 100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3691" h="100216">
                    <a:moveTo>
                      <a:pt x="17405" y="0"/>
                    </a:moveTo>
                    <a:cubicBezTo>
                      <a:pt x="11272" y="13599"/>
                      <a:pt x="12309" y="29948"/>
                      <a:pt x="20167" y="43559"/>
                    </a:cubicBezTo>
                    <a:lnTo>
                      <a:pt x="20887" y="44329"/>
                    </a:lnTo>
                    <a:cubicBezTo>
                      <a:pt x="30656" y="27819"/>
                      <a:pt x="44472" y="17643"/>
                      <a:pt x="59751" y="17643"/>
                    </a:cubicBezTo>
                    <a:cubicBezTo>
                      <a:pt x="82424" y="17643"/>
                      <a:pt x="101878" y="40056"/>
                      <a:pt x="110187" y="71999"/>
                    </a:cubicBezTo>
                    <a:lnTo>
                      <a:pt x="113691" y="100216"/>
                    </a:lnTo>
                    <a:lnTo>
                      <a:pt x="89844" y="79477"/>
                    </a:lnTo>
                    <a:cubicBezTo>
                      <a:pt x="80568" y="74417"/>
                      <a:pt x="70369" y="71618"/>
                      <a:pt x="59664" y="71618"/>
                    </a:cubicBezTo>
                    <a:cubicBezTo>
                      <a:pt x="48959" y="71618"/>
                      <a:pt x="38760" y="74417"/>
                      <a:pt x="29484" y="79477"/>
                    </a:cubicBezTo>
                    <a:lnTo>
                      <a:pt x="6937" y="99085"/>
                    </a:lnTo>
                    <a:lnTo>
                      <a:pt x="16658" y="60928"/>
                    </a:lnTo>
                    <a:cubicBezTo>
                      <a:pt x="11274" y="60038"/>
                      <a:pt x="8113" y="56318"/>
                      <a:pt x="5601" y="51968"/>
                    </a:cubicBezTo>
                    <a:cubicBezTo>
                      <a:pt x="-5198" y="33265"/>
                      <a:pt x="87" y="9998"/>
                      <a:pt x="1740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B0C50FB-05E2-428E-95D9-F6F053F6A0C7}"/>
              </a:ext>
            </a:extLst>
          </p:cNvPr>
          <p:cNvGrpSpPr/>
          <p:nvPr/>
        </p:nvGrpSpPr>
        <p:grpSpPr>
          <a:xfrm>
            <a:off x="4384591" y="866064"/>
            <a:ext cx="1922412" cy="2666209"/>
            <a:chOff x="4384591" y="866064"/>
            <a:chExt cx="1922412" cy="2666209"/>
          </a:xfrm>
        </p:grpSpPr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11009FC1-772E-41DE-9E56-BD035CC76E9B}"/>
                </a:ext>
              </a:extLst>
            </p:cNvPr>
            <p:cNvGrpSpPr/>
            <p:nvPr/>
          </p:nvGrpSpPr>
          <p:grpSpPr>
            <a:xfrm>
              <a:off x="5225627" y="866064"/>
              <a:ext cx="1081376" cy="1081375"/>
              <a:chOff x="2232261" y="866064"/>
              <a:chExt cx="1081376" cy="1081375"/>
            </a:xfrm>
          </p:grpSpPr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495BBE98-555F-407E-B232-67DD08E80941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97C62DD5-32A5-4502-BC07-B181E0B1561E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2072697-FD15-457B-803D-DCD637F2F3B2}"/>
                </a:ext>
              </a:extLst>
            </p:cNvPr>
            <p:cNvGrpSpPr/>
            <p:nvPr/>
          </p:nvGrpSpPr>
          <p:grpSpPr>
            <a:xfrm>
              <a:off x="4384591" y="1290440"/>
              <a:ext cx="1144989" cy="2241833"/>
              <a:chOff x="4384591" y="1290440"/>
              <a:chExt cx="1144989" cy="2241833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0BCA4CB1-B7DF-437E-A813-0BC078B5C45D}"/>
                  </a:ext>
                </a:extLst>
              </p:cNvPr>
              <p:cNvGrpSpPr/>
              <p:nvPr/>
            </p:nvGrpSpPr>
            <p:grpSpPr>
              <a:xfrm>
                <a:off x="4384591" y="1290440"/>
                <a:ext cx="1144989" cy="2241833"/>
                <a:chOff x="4384591" y="1290440"/>
                <a:chExt cx="1144989" cy="2241833"/>
              </a:xfrm>
            </p:grpSpPr>
            <p:sp>
              <p:nvSpPr>
                <p:cNvPr id="356" name="正方形/長方形 355">
                  <a:extLst>
                    <a:ext uri="{FF2B5EF4-FFF2-40B4-BE49-F238E27FC236}">
                      <a16:creationId xmlns:a16="http://schemas.microsoft.com/office/drawing/2014/main" id="{60A2A059-7789-4EB3-9C7C-FE0B0CAE46D6}"/>
                    </a:ext>
                  </a:extLst>
                </p:cNvPr>
                <p:cNvSpPr/>
                <p:nvPr/>
              </p:nvSpPr>
              <p:spPr>
                <a:xfrm flipH="1">
                  <a:off x="5350340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BC1D6C43-62D5-4A57-AE3E-FB0C80D2D5A2}"/>
                    </a:ext>
                  </a:extLst>
                </p:cNvPr>
                <p:cNvSpPr/>
                <p:nvPr/>
              </p:nvSpPr>
              <p:spPr>
                <a:xfrm flipH="1">
                  <a:off x="5342171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F33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5" name="正方形/長方形 354">
                  <a:extLst>
                    <a:ext uri="{FF2B5EF4-FFF2-40B4-BE49-F238E27FC236}">
                      <a16:creationId xmlns:a16="http://schemas.microsoft.com/office/drawing/2014/main" id="{9B007D8D-2719-41B9-8A5B-6521149BFF8F}"/>
                    </a:ext>
                  </a:extLst>
                </p:cNvPr>
                <p:cNvSpPr/>
                <p:nvPr/>
              </p:nvSpPr>
              <p:spPr>
                <a:xfrm>
                  <a:off x="4460971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9C3C9CAA-89A0-4A87-9042-DE42B68A5EE2}"/>
                    </a:ext>
                  </a:extLst>
                </p:cNvPr>
                <p:cNvSpPr/>
                <p:nvPr/>
              </p:nvSpPr>
              <p:spPr>
                <a:xfrm>
                  <a:off x="4384591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F33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3" name="片側の 2 つの角を丸めた四角形 128">
                  <a:extLst>
                    <a:ext uri="{FF2B5EF4-FFF2-40B4-BE49-F238E27FC236}">
                      <a16:creationId xmlns:a16="http://schemas.microsoft.com/office/drawing/2014/main" id="{E32E30E4-89D0-47EC-AC19-C2C87B6FF541}"/>
                    </a:ext>
                  </a:extLst>
                </p:cNvPr>
                <p:cNvSpPr/>
                <p:nvPr/>
              </p:nvSpPr>
              <p:spPr>
                <a:xfrm>
                  <a:off x="4479883" y="1368295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1" name="四角形: 上の 2 つの角を丸める 350">
                  <a:extLst>
                    <a:ext uri="{FF2B5EF4-FFF2-40B4-BE49-F238E27FC236}">
                      <a16:creationId xmlns:a16="http://schemas.microsoft.com/office/drawing/2014/main" id="{58D4C660-4D40-493D-BD5D-603C24E8E274}"/>
                    </a:ext>
                  </a:extLst>
                </p:cNvPr>
                <p:cNvSpPr/>
                <p:nvPr/>
              </p:nvSpPr>
              <p:spPr>
                <a:xfrm>
                  <a:off x="4533042" y="2521745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F33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BE33D998-F0F6-45B0-A692-F209D3A48CED}"/>
                    </a:ext>
                  </a:extLst>
                </p:cNvPr>
                <p:cNvSpPr/>
                <p:nvPr/>
              </p:nvSpPr>
              <p:spPr>
                <a:xfrm>
                  <a:off x="4709601" y="2287914"/>
                  <a:ext cx="497338" cy="3558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  <a:gd name="connsiteX0" fmla="*/ 156880 w 502495"/>
                    <a:gd name="connsiteY0" fmla="*/ 0 h 394144"/>
                    <a:gd name="connsiteX1" fmla="*/ 340458 w 502495"/>
                    <a:gd name="connsiteY1" fmla="*/ 0 h 394144"/>
                    <a:gd name="connsiteX2" fmla="*/ 363049 w 502495"/>
                    <a:gd name="connsiteY2" fmla="*/ 233831 h 394144"/>
                    <a:gd name="connsiteX3" fmla="*/ 413235 w 502495"/>
                    <a:gd name="connsiteY3" fmla="*/ 233831 h 394144"/>
                    <a:gd name="connsiteX4" fmla="*/ 481961 w 502495"/>
                    <a:gd name="connsiteY4" fmla="*/ 240759 h 394144"/>
                    <a:gd name="connsiteX5" fmla="*/ 485820 w 502495"/>
                    <a:gd name="connsiteY5" fmla="*/ 241957 h 394144"/>
                    <a:gd name="connsiteX6" fmla="*/ 497338 w 502495"/>
                    <a:gd name="connsiteY6" fmla="*/ 258444 h 394144"/>
                    <a:gd name="connsiteX7" fmla="*/ 502495 w 502495"/>
                    <a:gd name="connsiteY7" fmla="*/ 281174 h 394144"/>
                    <a:gd name="connsiteX8" fmla="*/ 248669 w 502495"/>
                    <a:gd name="connsiteY8" fmla="*/ 393957 h 394144"/>
                    <a:gd name="connsiteX9" fmla="*/ 0 w 502495"/>
                    <a:gd name="connsiteY9" fmla="*/ 258444 h 394144"/>
                    <a:gd name="connsiteX10" fmla="*/ 11170 w 502495"/>
                    <a:gd name="connsiteY10" fmla="*/ 242455 h 394144"/>
                    <a:gd name="connsiteX11" fmla="*/ 16634 w 502495"/>
                    <a:gd name="connsiteY11" fmla="*/ 240759 h 394144"/>
                    <a:gd name="connsiteX12" fmla="*/ 85360 w 502495"/>
                    <a:gd name="connsiteY12" fmla="*/ 233831 h 394144"/>
                    <a:gd name="connsiteX13" fmla="*/ 134289 w 502495"/>
                    <a:gd name="connsiteY13" fmla="*/ 233831 h 394144"/>
                    <a:gd name="connsiteX14" fmla="*/ 156880 w 502495"/>
                    <a:gd name="connsiteY14" fmla="*/ 0 h 394144"/>
                    <a:gd name="connsiteX0" fmla="*/ 156880 w 497338"/>
                    <a:gd name="connsiteY0" fmla="*/ 0 h 393957"/>
                    <a:gd name="connsiteX1" fmla="*/ 340458 w 497338"/>
                    <a:gd name="connsiteY1" fmla="*/ 0 h 393957"/>
                    <a:gd name="connsiteX2" fmla="*/ 363049 w 497338"/>
                    <a:gd name="connsiteY2" fmla="*/ 233831 h 393957"/>
                    <a:gd name="connsiteX3" fmla="*/ 413235 w 497338"/>
                    <a:gd name="connsiteY3" fmla="*/ 233831 h 393957"/>
                    <a:gd name="connsiteX4" fmla="*/ 481961 w 497338"/>
                    <a:gd name="connsiteY4" fmla="*/ 240759 h 393957"/>
                    <a:gd name="connsiteX5" fmla="*/ 485820 w 497338"/>
                    <a:gd name="connsiteY5" fmla="*/ 241957 h 393957"/>
                    <a:gd name="connsiteX6" fmla="*/ 497338 w 497338"/>
                    <a:gd name="connsiteY6" fmla="*/ 258444 h 393957"/>
                    <a:gd name="connsiteX7" fmla="*/ 248669 w 497338"/>
                    <a:gd name="connsiteY7" fmla="*/ 393957 h 393957"/>
                    <a:gd name="connsiteX8" fmla="*/ 0 w 497338"/>
                    <a:gd name="connsiteY8" fmla="*/ 258444 h 393957"/>
                    <a:gd name="connsiteX9" fmla="*/ 11170 w 497338"/>
                    <a:gd name="connsiteY9" fmla="*/ 242455 h 393957"/>
                    <a:gd name="connsiteX10" fmla="*/ 16634 w 497338"/>
                    <a:gd name="connsiteY10" fmla="*/ 240759 h 393957"/>
                    <a:gd name="connsiteX11" fmla="*/ 85360 w 497338"/>
                    <a:gd name="connsiteY11" fmla="*/ 233831 h 393957"/>
                    <a:gd name="connsiteX12" fmla="*/ 134289 w 497338"/>
                    <a:gd name="connsiteY12" fmla="*/ 233831 h 393957"/>
                    <a:gd name="connsiteX13" fmla="*/ 156880 w 497338"/>
                    <a:gd name="connsiteY13" fmla="*/ 0 h 393957"/>
                    <a:gd name="connsiteX0" fmla="*/ 156880 w 497338"/>
                    <a:gd name="connsiteY0" fmla="*/ 0 h 448725"/>
                    <a:gd name="connsiteX1" fmla="*/ 340458 w 497338"/>
                    <a:gd name="connsiteY1" fmla="*/ 0 h 448725"/>
                    <a:gd name="connsiteX2" fmla="*/ 363049 w 497338"/>
                    <a:gd name="connsiteY2" fmla="*/ 233831 h 448725"/>
                    <a:gd name="connsiteX3" fmla="*/ 413235 w 497338"/>
                    <a:gd name="connsiteY3" fmla="*/ 233831 h 448725"/>
                    <a:gd name="connsiteX4" fmla="*/ 481961 w 497338"/>
                    <a:gd name="connsiteY4" fmla="*/ 240759 h 448725"/>
                    <a:gd name="connsiteX5" fmla="*/ 485820 w 497338"/>
                    <a:gd name="connsiteY5" fmla="*/ 241957 h 448725"/>
                    <a:gd name="connsiteX6" fmla="*/ 497338 w 497338"/>
                    <a:gd name="connsiteY6" fmla="*/ 258444 h 448725"/>
                    <a:gd name="connsiteX7" fmla="*/ 248669 w 497338"/>
                    <a:gd name="connsiteY7" fmla="*/ 448725 h 448725"/>
                    <a:gd name="connsiteX8" fmla="*/ 0 w 497338"/>
                    <a:gd name="connsiteY8" fmla="*/ 258444 h 448725"/>
                    <a:gd name="connsiteX9" fmla="*/ 11170 w 497338"/>
                    <a:gd name="connsiteY9" fmla="*/ 242455 h 448725"/>
                    <a:gd name="connsiteX10" fmla="*/ 16634 w 497338"/>
                    <a:gd name="connsiteY10" fmla="*/ 240759 h 448725"/>
                    <a:gd name="connsiteX11" fmla="*/ 85360 w 497338"/>
                    <a:gd name="connsiteY11" fmla="*/ 233831 h 448725"/>
                    <a:gd name="connsiteX12" fmla="*/ 134289 w 497338"/>
                    <a:gd name="connsiteY12" fmla="*/ 233831 h 448725"/>
                    <a:gd name="connsiteX13" fmla="*/ 156880 w 497338"/>
                    <a:gd name="connsiteY13" fmla="*/ 0 h 448725"/>
                    <a:gd name="connsiteX0" fmla="*/ 156880 w 497338"/>
                    <a:gd name="connsiteY0" fmla="*/ 0 h 355857"/>
                    <a:gd name="connsiteX1" fmla="*/ 340458 w 497338"/>
                    <a:gd name="connsiteY1" fmla="*/ 0 h 355857"/>
                    <a:gd name="connsiteX2" fmla="*/ 363049 w 497338"/>
                    <a:gd name="connsiteY2" fmla="*/ 233831 h 355857"/>
                    <a:gd name="connsiteX3" fmla="*/ 413235 w 497338"/>
                    <a:gd name="connsiteY3" fmla="*/ 233831 h 355857"/>
                    <a:gd name="connsiteX4" fmla="*/ 481961 w 497338"/>
                    <a:gd name="connsiteY4" fmla="*/ 240759 h 355857"/>
                    <a:gd name="connsiteX5" fmla="*/ 485820 w 497338"/>
                    <a:gd name="connsiteY5" fmla="*/ 241957 h 355857"/>
                    <a:gd name="connsiteX6" fmla="*/ 497338 w 497338"/>
                    <a:gd name="connsiteY6" fmla="*/ 258444 h 355857"/>
                    <a:gd name="connsiteX7" fmla="*/ 253432 w 497338"/>
                    <a:gd name="connsiteY7" fmla="*/ 355857 h 355857"/>
                    <a:gd name="connsiteX8" fmla="*/ 0 w 497338"/>
                    <a:gd name="connsiteY8" fmla="*/ 258444 h 355857"/>
                    <a:gd name="connsiteX9" fmla="*/ 11170 w 497338"/>
                    <a:gd name="connsiteY9" fmla="*/ 242455 h 355857"/>
                    <a:gd name="connsiteX10" fmla="*/ 16634 w 497338"/>
                    <a:gd name="connsiteY10" fmla="*/ 240759 h 355857"/>
                    <a:gd name="connsiteX11" fmla="*/ 85360 w 497338"/>
                    <a:gd name="connsiteY11" fmla="*/ 233831 h 355857"/>
                    <a:gd name="connsiteX12" fmla="*/ 134289 w 497338"/>
                    <a:gd name="connsiteY12" fmla="*/ 233831 h 355857"/>
                    <a:gd name="connsiteX13" fmla="*/ 156880 w 497338"/>
                    <a:gd name="connsiteY13" fmla="*/ 0 h 355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7338" h="355857">
                      <a:moveTo>
                        <a:pt x="156880" y="0"/>
                      </a:moveTo>
                      <a:lnTo>
                        <a:pt x="340458" y="0"/>
                      </a:lnTo>
                      <a:lnTo>
                        <a:pt x="363049" y="233831"/>
                      </a:lnTo>
                      <a:lnTo>
                        <a:pt x="413235" y="233831"/>
                      </a:lnTo>
                      <a:cubicBezTo>
                        <a:pt x="436777" y="233831"/>
                        <a:pt x="459762" y="236217"/>
                        <a:pt x="481961" y="240759"/>
                      </a:cubicBezTo>
                      <a:lnTo>
                        <a:pt x="485820" y="241957"/>
                      </a:lnTo>
                      <a:lnTo>
                        <a:pt x="497338" y="258444"/>
                      </a:lnTo>
                      <a:cubicBezTo>
                        <a:pt x="457813" y="283777"/>
                        <a:pt x="336322" y="355857"/>
                        <a:pt x="253432" y="355857"/>
                      </a:cubicBezTo>
                      <a:cubicBezTo>
                        <a:pt x="169683" y="352069"/>
                        <a:pt x="39583" y="283694"/>
                        <a:pt x="0" y="258444"/>
                      </a:cubicBezTo>
                      <a:lnTo>
                        <a:pt x="11170" y="242455"/>
                      </a:lnTo>
                      <a:lnTo>
                        <a:pt x="16634" y="240759"/>
                      </a:lnTo>
                      <a:cubicBezTo>
                        <a:pt x="38833" y="236217"/>
                        <a:pt x="61818" y="233831"/>
                        <a:pt x="85360" y="233831"/>
                      </a:cubicBezTo>
                      <a:lnTo>
                        <a:pt x="134289" y="233831"/>
                      </a:lnTo>
                      <a:lnTo>
                        <a:pt x="156880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311CA217-3FDC-46F7-BF16-4CDFF3CA8B3F}"/>
                    </a:ext>
                  </a:extLst>
                </p:cNvPr>
                <p:cNvGrpSpPr/>
                <p:nvPr/>
              </p:nvGrpSpPr>
              <p:grpSpPr>
                <a:xfrm>
                  <a:off x="4408557" y="1431411"/>
                  <a:ext cx="1086287" cy="1024894"/>
                  <a:chOff x="2355996" y="880575"/>
                  <a:chExt cx="1086287" cy="1024894"/>
                </a:xfrm>
              </p:grpSpPr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7937462F-878B-40FD-A300-73FD538AF734}"/>
                      </a:ext>
                    </a:extLst>
                  </p:cNvPr>
                  <p:cNvGrpSpPr/>
                  <p:nvPr/>
                </p:nvGrpSpPr>
                <p:grpSpPr>
                  <a:xfrm>
                    <a:off x="2355996" y="880575"/>
                    <a:ext cx="1086287" cy="1024894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90" name="グループ化 89">
                      <a:extLst>
                        <a:ext uri="{FF2B5EF4-FFF2-40B4-BE49-F238E27FC236}">
                          <a16:creationId xmlns:a16="http://schemas.microsoft.com/office/drawing/2014/main" id="{8B7B924D-1210-432C-8CE7-3B7C746CAD2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5" name="円/楕円 159">
                        <a:extLst>
                          <a:ext uri="{FF2B5EF4-FFF2-40B4-BE49-F238E27FC236}">
                            <a16:creationId xmlns:a16="http://schemas.microsoft.com/office/drawing/2014/main" id="{7E37B21D-EE58-4B74-B07D-7B0D3F73AF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6" name="円/楕円 160">
                        <a:extLst>
                          <a:ext uri="{FF2B5EF4-FFF2-40B4-BE49-F238E27FC236}">
                            <a16:creationId xmlns:a16="http://schemas.microsoft.com/office/drawing/2014/main" id="{64EA628A-A9F8-49CF-80D6-408BD515EB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1" name="グループ化 90">
                      <a:extLst>
                        <a:ext uri="{FF2B5EF4-FFF2-40B4-BE49-F238E27FC236}">
                          <a16:creationId xmlns:a16="http://schemas.microsoft.com/office/drawing/2014/main" id="{B81077A6-A95E-4628-883E-002564D575B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3" name="円/楕円 157">
                        <a:extLst>
                          <a:ext uri="{FF2B5EF4-FFF2-40B4-BE49-F238E27FC236}">
                            <a16:creationId xmlns:a16="http://schemas.microsoft.com/office/drawing/2014/main" id="{93129F28-0BE0-42AC-B26D-999DC387BA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4" name="円/楕円 158">
                        <a:extLst>
                          <a:ext uri="{FF2B5EF4-FFF2-40B4-BE49-F238E27FC236}">
                            <a16:creationId xmlns:a16="http://schemas.microsoft.com/office/drawing/2014/main" id="{08483F9A-42DF-417D-8C02-B360FF9065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2" name="円/楕円 156">
                      <a:extLst>
                        <a:ext uri="{FF2B5EF4-FFF2-40B4-BE49-F238E27FC236}">
                          <a16:creationId xmlns:a16="http://schemas.microsoft.com/office/drawing/2014/main" id="{1A14EB50-1E30-4482-AE08-E23A4E68A9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7" name="円/楕円 27">
                    <a:extLst>
                      <a:ext uri="{FF2B5EF4-FFF2-40B4-BE49-F238E27FC236}">
                        <a16:creationId xmlns:a16="http://schemas.microsoft.com/office/drawing/2014/main" id="{8DC00364-78F4-4143-A0BF-0B3101F53253}"/>
                      </a:ext>
                    </a:extLst>
                  </p:cNvPr>
                  <p:cNvSpPr/>
                  <p:nvPr/>
                </p:nvSpPr>
                <p:spPr>
                  <a:xfrm>
                    <a:off x="2793804" y="1781382"/>
                    <a:ext cx="213788" cy="3788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正方形/長方形 67">
                    <a:extLst>
                      <a:ext uri="{FF2B5EF4-FFF2-40B4-BE49-F238E27FC236}">
                        <a16:creationId xmlns:a16="http://schemas.microsoft.com/office/drawing/2014/main" id="{FBEB13C0-1F56-45FE-85DE-1BA36F9FAC90}"/>
                      </a:ext>
                    </a:extLst>
                  </p:cNvPr>
                  <p:cNvSpPr/>
                  <p:nvPr/>
                </p:nvSpPr>
                <p:spPr>
                  <a:xfrm>
                    <a:off x="2867091" y="1685158"/>
                    <a:ext cx="65249" cy="334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2A469161-D666-4018-9E7A-8A50E8D02BC1}"/>
                    </a:ext>
                  </a:extLst>
                </p:cNvPr>
                <p:cNvSpPr/>
                <p:nvPr/>
              </p:nvSpPr>
              <p:spPr>
                <a:xfrm>
                  <a:off x="4487695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E6AAAC20-5A99-4DEB-B1C2-E97BDF408B96}"/>
                    </a:ext>
                  </a:extLst>
                </p:cNvPr>
                <p:cNvSpPr/>
                <p:nvPr/>
              </p:nvSpPr>
              <p:spPr>
                <a:xfrm>
                  <a:off x="4968771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月 291">
                  <a:extLst>
                    <a:ext uri="{FF2B5EF4-FFF2-40B4-BE49-F238E27FC236}">
                      <a16:creationId xmlns:a16="http://schemas.microsoft.com/office/drawing/2014/main" id="{9F311BB1-AEB9-4876-BF9B-15D8104AFE89}"/>
                    </a:ext>
                  </a:extLst>
                </p:cNvPr>
                <p:cNvSpPr/>
                <p:nvPr/>
              </p:nvSpPr>
              <p:spPr>
                <a:xfrm>
                  <a:off x="4511872" y="16046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A65398A1-9D65-488F-855E-129E6CBDBF43}"/>
                    </a:ext>
                  </a:extLst>
                </p:cNvPr>
                <p:cNvSpPr/>
                <p:nvPr/>
              </p:nvSpPr>
              <p:spPr>
                <a:xfrm flipH="1">
                  <a:off x="5287071" y="16046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6A387906-7C59-436B-A1E1-E7C1F5A492D9}"/>
                    </a:ext>
                  </a:extLst>
                </p:cNvPr>
                <p:cNvSpPr/>
                <p:nvPr/>
              </p:nvSpPr>
              <p:spPr>
                <a:xfrm>
                  <a:off x="4446972" y="1290440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5" name="月 294">
                  <a:extLst>
                    <a:ext uri="{FF2B5EF4-FFF2-40B4-BE49-F238E27FC236}">
                      <a16:creationId xmlns:a16="http://schemas.microsoft.com/office/drawing/2014/main" id="{12385550-BDB2-48CC-81DA-BF62DB67EB33}"/>
                    </a:ext>
                  </a:extLst>
                </p:cNvPr>
                <p:cNvSpPr/>
                <p:nvPr/>
              </p:nvSpPr>
              <p:spPr>
                <a:xfrm rot="5400000">
                  <a:off x="4683796" y="1673757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月 295">
                  <a:extLst>
                    <a:ext uri="{FF2B5EF4-FFF2-40B4-BE49-F238E27FC236}">
                      <a16:creationId xmlns:a16="http://schemas.microsoft.com/office/drawing/2014/main" id="{3E1AC1C1-9250-4B9B-85B0-65432F66B721}"/>
                    </a:ext>
                  </a:extLst>
                </p:cNvPr>
                <p:cNvSpPr/>
                <p:nvPr/>
              </p:nvSpPr>
              <p:spPr>
                <a:xfrm rot="5400000">
                  <a:off x="5166549" y="16737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2362748A-811B-4551-8E45-F8551C14FF60}"/>
                    </a:ext>
                  </a:extLst>
                </p:cNvPr>
                <p:cNvSpPr/>
                <p:nvPr/>
              </p:nvSpPr>
              <p:spPr>
                <a:xfrm>
                  <a:off x="4947039" y="2698405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1C189BCB-6BA8-4B8C-B0D8-99D90B706AB3}"/>
                    </a:ext>
                  </a:extLst>
                </p:cNvPr>
                <p:cNvSpPr/>
                <p:nvPr/>
              </p:nvSpPr>
              <p:spPr>
                <a:xfrm>
                  <a:off x="4947039" y="2929386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C5ECE5E5-24B9-42E7-A1E9-3D4B1F9055F7}"/>
                    </a:ext>
                  </a:extLst>
                </p:cNvPr>
                <p:cNvSpPr/>
                <p:nvPr/>
              </p:nvSpPr>
              <p:spPr>
                <a:xfrm>
                  <a:off x="4947039" y="3141317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B6DACC40-0C3C-4CB0-ACC9-0F6B0DEB4D9F}"/>
                    </a:ext>
                  </a:extLst>
                </p:cNvPr>
                <p:cNvSpPr/>
                <p:nvPr/>
              </p:nvSpPr>
              <p:spPr>
                <a:xfrm>
                  <a:off x="4947039" y="3346104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E43D489E-379F-4DAB-A5D7-42B2898DB2B0}"/>
                  </a:ext>
                </a:extLst>
              </p:cNvPr>
              <p:cNvSpPr/>
              <p:nvPr/>
            </p:nvSpPr>
            <p:spPr>
              <a:xfrm>
                <a:off x="4601292" y="1847809"/>
                <a:ext cx="206996" cy="111017"/>
              </a:xfrm>
              <a:custGeom>
                <a:avLst/>
                <a:gdLst>
                  <a:gd name="connsiteX0" fmla="*/ 22224 w 206996"/>
                  <a:gd name="connsiteY0" fmla="*/ 0 h 111017"/>
                  <a:gd name="connsiteX1" fmla="*/ 71223 w 206996"/>
                  <a:gd name="connsiteY1" fmla="*/ 25658 h 111017"/>
                  <a:gd name="connsiteX2" fmla="*/ 83940 w 206996"/>
                  <a:gd name="connsiteY2" fmla="*/ 14515 h 111017"/>
                  <a:gd name="connsiteX3" fmla="*/ 118899 w 206996"/>
                  <a:gd name="connsiteY3" fmla="*/ 5343 h 111017"/>
                  <a:gd name="connsiteX4" fmla="*/ 201653 w 206996"/>
                  <a:gd name="connsiteY4" fmla="*/ 76629 h 111017"/>
                  <a:gd name="connsiteX5" fmla="*/ 206996 w 206996"/>
                  <a:gd name="connsiteY5" fmla="*/ 111017 h 111017"/>
                  <a:gd name="connsiteX6" fmla="*/ 192596 w 206996"/>
                  <a:gd name="connsiteY6" fmla="*/ 86183 h 111017"/>
                  <a:gd name="connsiteX7" fmla="*/ 118899 w 206996"/>
                  <a:gd name="connsiteY7" fmla="*/ 50686 h 111017"/>
                  <a:gd name="connsiteX8" fmla="*/ 45202 w 206996"/>
                  <a:gd name="connsiteY8" fmla="*/ 86183 h 111017"/>
                  <a:gd name="connsiteX9" fmla="*/ 30803 w 206996"/>
                  <a:gd name="connsiteY9" fmla="*/ 111017 h 111017"/>
                  <a:gd name="connsiteX10" fmla="*/ 32872 w 206996"/>
                  <a:gd name="connsiteY10" fmla="*/ 97701 h 111017"/>
                  <a:gd name="connsiteX11" fmla="*/ 0 w 206996"/>
                  <a:gd name="connsiteY11" fmla="*/ 34925 h 111017"/>
                  <a:gd name="connsiteX12" fmla="*/ 45437 w 206996"/>
                  <a:gd name="connsiteY12" fmla="*/ 58718 h 111017"/>
                  <a:gd name="connsiteX13" fmla="*/ 49186 w 206996"/>
                  <a:gd name="connsiteY13" fmla="*/ 51491 h 11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6996" h="111017">
                    <a:moveTo>
                      <a:pt x="22224" y="0"/>
                    </a:moveTo>
                    <a:lnTo>
                      <a:pt x="71223" y="25658"/>
                    </a:lnTo>
                    <a:lnTo>
                      <a:pt x="83940" y="14515"/>
                    </a:lnTo>
                    <a:cubicBezTo>
                      <a:pt x="94685" y="8609"/>
                      <a:pt x="106499" y="5343"/>
                      <a:pt x="118899" y="5343"/>
                    </a:cubicBezTo>
                    <a:cubicBezTo>
                      <a:pt x="156101" y="5343"/>
                      <a:pt x="188019" y="34737"/>
                      <a:pt x="201653" y="76629"/>
                    </a:cubicBezTo>
                    <a:lnTo>
                      <a:pt x="206996" y="111017"/>
                    </a:lnTo>
                    <a:lnTo>
                      <a:pt x="192596" y="86183"/>
                    </a:lnTo>
                    <a:cubicBezTo>
                      <a:pt x="173735" y="64251"/>
                      <a:pt x="147680" y="50686"/>
                      <a:pt x="118899" y="50686"/>
                    </a:cubicBezTo>
                    <a:cubicBezTo>
                      <a:pt x="90119" y="50686"/>
                      <a:pt x="64063" y="64251"/>
                      <a:pt x="45202" y="86183"/>
                    </a:cubicBezTo>
                    <a:lnTo>
                      <a:pt x="30803" y="111017"/>
                    </a:lnTo>
                    <a:lnTo>
                      <a:pt x="32872" y="97701"/>
                    </a:lnTo>
                    <a:lnTo>
                      <a:pt x="0" y="34925"/>
                    </a:lnTo>
                    <a:lnTo>
                      <a:pt x="45437" y="58718"/>
                    </a:lnTo>
                    <a:lnTo>
                      <a:pt x="49186" y="51491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F13BC038-EDBD-4164-B96C-9ED43F394A53}"/>
                  </a:ext>
                </a:extLst>
              </p:cNvPr>
              <p:cNvSpPr/>
              <p:nvPr/>
            </p:nvSpPr>
            <p:spPr>
              <a:xfrm>
                <a:off x="5087067" y="1847809"/>
                <a:ext cx="206996" cy="111017"/>
              </a:xfrm>
              <a:custGeom>
                <a:avLst/>
                <a:gdLst>
                  <a:gd name="connsiteX0" fmla="*/ 22224 w 206996"/>
                  <a:gd name="connsiteY0" fmla="*/ 0 h 111017"/>
                  <a:gd name="connsiteX1" fmla="*/ 71223 w 206996"/>
                  <a:gd name="connsiteY1" fmla="*/ 25658 h 111017"/>
                  <a:gd name="connsiteX2" fmla="*/ 83940 w 206996"/>
                  <a:gd name="connsiteY2" fmla="*/ 14515 h 111017"/>
                  <a:gd name="connsiteX3" fmla="*/ 118899 w 206996"/>
                  <a:gd name="connsiteY3" fmla="*/ 5343 h 111017"/>
                  <a:gd name="connsiteX4" fmla="*/ 201653 w 206996"/>
                  <a:gd name="connsiteY4" fmla="*/ 76629 h 111017"/>
                  <a:gd name="connsiteX5" fmla="*/ 206996 w 206996"/>
                  <a:gd name="connsiteY5" fmla="*/ 111017 h 111017"/>
                  <a:gd name="connsiteX6" fmla="*/ 192596 w 206996"/>
                  <a:gd name="connsiteY6" fmla="*/ 86183 h 111017"/>
                  <a:gd name="connsiteX7" fmla="*/ 118899 w 206996"/>
                  <a:gd name="connsiteY7" fmla="*/ 50686 h 111017"/>
                  <a:gd name="connsiteX8" fmla="*/ 45202 w 206996"/>
                  <a:gd name="connsiteY8" fmla="*/ 86183 h 111017"/>
                  <a:gd name="connsiteX9" fmla="*/ 30803 w 206996"/>
                  <a:gd name="connsiteY9" fmla="*/ 111017 h 111017"/>
                  <a:gd name="connsiteX10" fmla="*/ 32872 w 206996"/>
                  <a:gd name="connsiteY10" fmla="*/ 97701 h 111017"/>
                  <a:gd name="connsiteX11" fmla="*/ 0 w 206996"/>
                  <a:gd name="connsiteY11" fmla="*/ 34925 h 111017"/>
                  <a:gd name="connsiteX12" fmla="*/ 45437 w 206996"/>
                  <a:gd name="connsiteY12" fmla="*/ 58718 h 111017"/>
                  <a:gd name="connsiteX13" fmla="*/ 49186 w 206996"/>
                  <a:gd name="connsiteY13" fmla="*/ 51491 h 11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6996" h="111017">
                    <a:moveTo>
                      <a:pt x="22224" y="0"/>
                    </a:moveTo>
                    <a:lnTo>
                      <a:pt x="71223" y="25658"/>
                    </a:lnTo>
                    <a:lnTo>
                      <a:pt x="83940" y="14515"/>
                    </a:lnTo>
                    <a:cubicBezTo>
                      <a:pt x="94685" y="8609"/>
                      <a:pt x="106499" y="5343"/>
                      <a:pt x="118899" y="5343"/>
                    </a:cubicBezTo>
                    <a:cubicBezTo>
                      <a:pt x="156101" y="5343"/>
                      <a:pt x="188019" y="34737"/>
                      <a:pt x="201653" y="76629"/>
                    </a:cubicBezTo>
                    <a:lnTo>
                      <a:pt x="206996" y="111017"/>
                    </a:lnTo>
                    <a:lnTo>
                      <a:pt x="192596" y="86183"/>
                    </a:lnTo>
                    <a:cubicBezTo>
                      <a:pt x="173735" y="64251"/>
                      <a:pt x="147680" y="50686"/>
                      <a:pt x="118899" y="50686"/>
                    </a:cubicBezTo>
                    <a:cubicBezTo>
                      <a:pt x="90119" y="50686"/>
                      <a:pt x="64063" y="64251"/>
                      <a:pt x="45202" y="86183"/>
                    </a:cubicBezTo>
                    <a:lnTo>
                      <a:pt x="30803" y="111017"/>
                    </a:lnTo>
                    <a:lnTo>
                      <a:pt x="32872" y="97701"/>
                    </a:lnTo>
                    <a:lnTo>
                      <a:pt x="0" y="34925"/>
                    </a:lnTo>
                    <a:lnTo>
                      <a:pt x="45437" y="58718"/>
                    </a:lnTo>
                    <a:lnTo>
                      <a:pt x="49186" y="51491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DC81AA9-A4F6-4E59-8A20-67B2D58F3573}"/>
              </a:ext>
            </a:extLst>
          </p:cNvPr>
          <p:cNvGrpSpPr/>
          <p:nvPr/>
        </p:nvGrpSpPr>
        <p:grpSpPr>
          <a:xfrm>
            <a:off x="7326151" y="866064"/>
            <a:ext cx="1948338" cy="2666209"/>
            <a:chOff x="7326151" y="866064"/>
            <a:chExt cx="1948338" cy="2666209"/>
          </a:xfrm>
        </p:grpSpPr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E0BBEEF1-C5C7-4564-869B-09292CFBF8BC}"/>
                </a:ext>
              </a:extLst>
            </p:cNvPr>
            <p:cNvGrpSpPr/>
            <p:nvPr/>
          </p:nvGrpSpPr>
          <p:grpSpPr>
            <a:xfrm>
              <a:off x="8193113" y="866064"/>
              <a:ext cx="1081376" cy="1081375"/>
              <a:chOff x="2232261" y="866064"/>
              <a:chExt cx="1081376" cy="1081375"/>
            </a:xfrm>
          </p:grpSpPr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7FA7F479-D433-453C-A0C4-D57CD6E96F67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6726EEBC-31CF-4157-9307-8930447FEEAA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92C6B5C4-0384-4814-A8B8-10B1C9547E5B}"/>
                </a:ext>
              </a:extLst>
            </p:cNvPr>
            <p:cNvGrpSpPr/>
            <p:nvPr/>
          </p:nvGrpSpPr>
          <p:grpSpPr>
            <a:xfrm>
              <a:off x="7326151" y="1167401"/>
              <a:ext cx="1165439" cy="2364872"/>
              <a:chOff x="7326151" y="1167401"/>
              <a:chExt cx="1165439" cy="2364872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D113863E-B781-41B9-AFC7-8825A827416F}"/>
                  </a:ext>
                </a:extLst>
              </p:cNvPr>
              <p:cNvGrpSpPr/>
              <p:nvPr/>
            </p:nvGrpSpPr>
            <p:grpSpPr>
              <a:xfrm>
                <a:off x="7326151" y="1167401"/>
                <a:ext cx="1165439" cy="2364872"/>
                <a:chOff x="7326151" y="1167401"/>
                <a:chExt cx="1165439" cy="2364872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89F1C63A-F229-4570-BE80-95F449EC44AE}"/>
                    </a:ext>
                  </a:extLst>
                </p:cNvPr>
                <p:cNvGrpSpPr/>
                <p:nvPr/>
              </p:nvGrpSpPr>
              <p:grpSpPr>
                <a:xfrm>
                  <a:off x="7361206" y="2287915"/>
                  <a:ext cx="1130384" cy="1244358"/>
                  <a:chOff x="5818104" y="2287915"/>
                  <a:chExt cx="1130384" cy="1244358"/>
                </a:xfrm>
              </p:grpSpPr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BAE5569E-5711-49B5-8A48-54CEE8382E8B}"/>
                      </a:ext>
                    </a:extLst>
                  </p:cNvPr>
                  <p:cNvSpPr/>
                  <p:nvPr/>
                </p:nvSpPr>
                <p:spPr>
                  <a:xfrm flipH="1">
                    <a:off x="6761079" y="2719455"/>
                    <a:ext cx="187409" cy="812217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4E17E4BD-54E1-49F0-993E-86A18929EE3B}"/>
                      </a:ext>
                    </a:extLst>
                  </p:cNvPr>
                  <p:cNvSpPr/>
                  <p:nvPr/>
                </p:nvSpPr>
                <p:spPr>
                  <a:xfrm>
                    <a:off x="5818104" y="2719455"/>
                    <a:ext cx="187409" cy="812217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8" name="四角形: 上の 2 つの角を丸める 357">
                    <a:extLst>
                      <a:ext uri="{FF2B5EF4-FFF2-40B4-BE49-F238E27FC236}">
                        <a16:creationId xmlns:a16="http://schemas.microsoft.com/office/drawing/2014/main" id="{D833B2E5-F030-4E5F-AA73-76C2D67D4EBF}"/>
                      </a:ext>
                    </a:extLst>
                  </p:cNvPr>
                  <p:cNvSpPr/>
                  <p:nvPr/>
                </p:nvSpPr>
                <p:spPr>
                  <a:xfrm>
                    <a:off x="5956643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BEDDF5DA-93C3-46EF-9F71-A7C47F0DB2B5}"/>
                      </a:ext>
                    </a:extLst>
                  </p:cNvPr>
                  <p:cNvSpPr/>
                  <p:nvPr/>
                </p:nvSpPr>
                <p:spPr>
                  <a:xfrm>
                    <a:off x="6109483" y="2287915"/>
                    <a:ext cx="543366" cy="503494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80599 w 543366"/>
                      <a:gd name="connsiteY0" fmla="*/ 0 h 503494"/>
                      <a:gd name="connsiteX1" fmla="*/ 364177 w 543366"/>
                      <a:gd name="connsiteY1" fmla="*/ 0 h 503494"/>
                      <a:gd name="connsiteX2" fmla="*/ 386768 w 543366"/>
                      <a:gd name="connsiteY2" fmla="*/ 233831 h 503494"/>
                      <a:gd name="connsiteX3" fmla="*/ 436954 w 543366"/>
                      <a:gd name="connsiteY3" fmla="*/ 233831 h 503494"/>
                      <a:gd name="connsiteX4" fmla="*/ 505680 w 543366"/>
                      <a:gd name="connsiteY4" fmla="*/ 240759 h 503494"/>
                      <a:gd name="connsiteX5" fmla="*/ 509539 w 543366"/>
                      <a:gd name="connsiteY5" fmla="*/ 241957 h 503494"/>
                      <a:gd name="connsiteX6" fmla="*/ 521057 w 543366"/>
                      <a:gd name="connsiteY6" fmla="*/ 258444 h 503494"/>
                      <a:gd name="connsiteX7" fmla="*/ 526214 w 543366"/>
                      <a:gd name="connsiteY7" fmla="*/ 281174 h 503494"/>
                      <a:gd name="connsiteX8" fmla="*/ 281913 w 543366"/>
                      <a:gd name="connsiteY8" fmla="*/ 503494 h 503494"/>
                      <a:gd name="connsiteX9" fmla="*/ 18562 w 543366"/>
                      <a:gd name="connsiteY9" fmla="*/ 281174 h 503494"/>
                      <a:gd name="connsiteX10" fmla="*/ 23719 w 543366"/>
                      <a:gd name="connsiteY10" fmla="*/ 258444 h 503494"/>
                      <a:gd name="connsiteX11" fmla="*/ 34889 w 543366"/>
                      <a:gd name="connsiteY11" fmla="*/ 242455 h 503494"/>
                      <a:gd name="connsiteX12" fmla="*/ 40353 w 543366"/>
                      <a:gd name="connsiteY12" fmla="*/ 240759 h 503494"/>
                      <a:gd name="connsiteX13" fmla="*/ 109079 w 543366"/>
                      <a:gd name="connsiteY13" fmla="*/ 233831 h 503494"/>
                      <a:gd name="connsiteX14" fmla="*/ 158008 w 543366"/>
                      <a:gd name="connsiteY14" fmla="*/ 233831 h 503494"/>
                      <a:gd name="connsiteX15" fmla="*/ 180599 w 543366"/>
                      <a:gd name="connsiteY15" fmla="*/ 0 h 503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43366" h="503494">
                        <a:moveTo>
                          <a:pt x="180599" y="0"/>
                        </a:moveTo>
                        <a:lnTo>
                          <a:pt x="364177" y="0"/>
                        </a:lnTo>
                        <a:lnTo>
                          <a:pt x="386768" y="233831"/>
                        </a:lnTo>
                        <a:lnTo>
                          <a:pt x="436954" y="233831"/>
                        </a:lnTo>
                        <a:cubicBezTo>
                          <a:pt x="460496" y="233831"/>
                          <a:pt x="483481" y="236217"/>
                          <a:pt x="505680" y="240759"/>
                        </a:cubicBezTo>
                        <a:lnTo>
                          <a:pt x="509539" y="241957"/>
                        </a:lnTo>
                        <a:lnTo>
                          <a:pt x="521057" y="258444"/>
                        </a:lnTo>
                        <a:cubicBezTo>
                          <a:pt x="524438" y="265786"/>
                          <a:pt x="566071" y="240332"/>
                          <a:pt x="526214" y="281174"/>
                        </a:cubicBezTo>
                        <a:cubicBezTo>
                          <a:pt x="486357" y="322016"/>
                          <a:pt x="422097" y="503494"/>
                          <a:pt x="281913" y="503494"/>
                        </a:cubicBezTo>
                        <a:cubicBezTo>
                          <a:pt x="141729" y="503494"/>
                          <a:pt x="61594" y="322016"/>
                          <a:pt x="18562" y="281174"/>
                        </a:cubicBezTo>
                        <a:cubicBezTo>
                          <a:pt x="-24470" y="240332"/>
                          <a:pt x="20338" y="265786"/>
                          <a:pt x="23719" y="258444"/>
                        </a:cubicBezTo>
                        <a:lnTo>
                          <a:pt x="34889" y="242455"/>
                        </a:lnTo>
                        <a:lnTo>
                          <a:pt x="40353" y="240759"/>
                        </a:lnTo>
                        <a:cubicBezTo>
                          <a:pt x="62552" y="236217"/>
                          <a:pt x="85537" y="233831"/>
                          <a:pt x="109079" y="233831"/>
                        </a:cubicBezTo>
                        <a:lnTo>
                          <a:pt x="158008" y="233831"/>
                        </a:lnTo>
                        <a:lnTo>
                          <a:pt x="180599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C8E8D477-52B9-40EB-AC6C-278D29E3BE66}"/>
                      </a:ext>
                    </a:extLst>
                  </p:cNvPr>
                  <p:cNvSpPr/>
                  <p:nvPr/>
                </p:nvSpPr>
                <p:spPr>
                  <a:xfrm>
                    <a:off x="6039250" y="2507687"/>
                    <a:ext cx="702020" cy="387913"/>
                  </a:xfrm>
                  <a:custGeom>
                    <a:avLst/>
                    <a:gdLst>
                      <a:gd name="connsiteX0" fmla="*/ 184140 w 702020"/>
                      <a:gd name="connsiteY0" fmla="*/ 0 h 387913"/>
                      <a:gd name="connsiteX1" fmla="*/ 351011 w 702020"/>
                      <a:gd name="connsiteY1" fmla="*/ 289028 h 387913"/>
                      <a:gd name="connsiteX2" fmla="*/ 517880 w 702020"/>
                      <a:gd name="connsiteY2" fmla="*/ 1 h 387913"/>
                      <a:gd name="connsiteX3" fmla="*/ 702020 w 702020"/>
                      <a:gd name="connsiteY3" fmla="*/ 49341 h 387913"/>
                      <a:gd name="connsiteX4" fmla="*/ 506546 w 702020"/>
                      <a:gd name="connsiteY4" fmla="*/ 387913 h 387913"/>
                      <a:gd name="connsiteX5" fmla="*/ 351009 w 702020"/>
                      <a:gd name="connsiteY5" fmla="*/ 298113 h 387913"/>
                      <a:gd name="connsiteX6" fmla="*/ 195474 w 702020"/>
                      <a:gd name="connsiteY6" fmla="*/ 387912 h 387913"/>
                      <a:gd name="connsiteX7" fmla="*/ 0 w 702020"/>
                      <a:gd name="connsiteY7" fmla="*/ 49340 h 387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02020" h="387913">
                        <a:moveTo>
                          <a:pt x="184140" y="0"/>
                        </a:moveTo>
                        <a:lnTo>
                          <a:pt x="351011" y="289028"/>
                        </a:lnTo>
                        <a:lnTo>
                          <a:pt x="517880" y="1"/>
                        </a:lnTo>
                        <a:lnTo>
                          <a:pt x="702020" y="49341"/>
                        </a:lnTo>
                        <a:lnTo>
                          <a:pt x="506546" y="387913"/>
                        </a:lnTo>
                        <a:lnTo>
                          <a:pt x="351009" y="298113"/>
                        </a:lnTo>
                        <a:lnTo>
                          <a:pt x="195474" y="387912"/>
                        </a:lnTo>
                        <a:lnTo>
                          <a:pt x="0" y="4934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3D0787C2-C023-4AA6-A53C-B83E9066A885}"/>
                    </a:ext>
                  </a:extLst>
                </p:cNvPr>
                <p:cNvGrpSpPr/>
                <p:nvPr/>
              </p:nvGrpSpPr>
              <p:grpSpPr>
                <a:xfrm>
                  <a:off x="7326151" y="1167401"/>
                  <a:ext cx="1153186" cy="1280628"/>
                  <a:chOff x="3927963" y="3342038"/>
                  <a:chExt cx="1079768" cy="1199097"/>
                </a:xfrm>
              </p:grpSpPr>
              <p:sp>
                <p:nvSpPr>
                  <p:cNvPr id="117" name="円/楕円 351">
                    <a:extLst>
                      <a:ext uri="{FF2B5EF4-FFF2-40B4-BE49-F238E27FC236}">
                        <a16:creationId xmlns:a16="http://schemas.microsoft.com/office/drawing/2014/main" id="{564AB004-CA26-473B-963D-70C22426F031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460616D7-147D-409C-A158-759AC1E2E181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9"/>
                    <a:ext cx="1049684" cy="990356"/>
                    <a:chOff x="1986974" y="3943263"/>
                    <a:chExt cx="834570" cy="787400"/>
                  </a:xfrm>
                </p:grpSpPr>
                <p:grpSp>
                  <p:nvGrpSpPr>
                    <p:cNvPr id="127" name="グループ化 126">
                      <a:extLst>
                        <a:ext uri="{FF2B5EF4-FFF2-40B4-BE49-F238E27FC236}">
                          <a16:creationId xmlns:a16="http://schemas.microsoft.com/office/drawing/2014/main" id="{E697C004-1DAA-420C-BBCB-CC2CC20831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30" name="グループ化 129">
                        <a:extLst>
                          <a:ext uri="{FF2B5EF4-FFF2-40B4-BE49-F238E27FC236}">
                            <a16:creationId xmlns:a16="http://schemas.microsoft.com/office/drawing/2014/main" id="{34048EEF-81D8-4135-BB05-A922E948A9F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5" name="円/楕円 370">
                          <a:extLst>
                            <a:ext uri="{FF2B5EF4-FFF2-40B4-BE49-F238E27FC236}">
                              <a16:creationId xmlns:a16="http://schemas.microsoft.com/office/drawing/2014/main" id="{BDBDC380-3973-4EEC-86B3-1E01B4E985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6" name="円/楕円 371">
                          <a:extLst>
                            <a:ext uri="{FF2B5EF4-FFF2-40B4-BE49-F238E27FC236}">
                              <a16:creationId xmlns:a16="http://schemas.microsoft.com/office/drawing/2014/main" id="{A83D4ECD-2013-41CA-B9EC-89B2CDD05A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31" name="グループ化 130">
                        <a:extLst>
                          <a:ext uri="{FF2B5EF4-FFF2-40B4-BE49-F238E27FC236}">
                            <a16:creationId xmlns:a16="http://schemas.microsoft.com/office/drawing/2014/main" id="{00D60430-2994-494F-81B0-38ABB9FAA30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3" name="円/楕円 368">
                          <a:extLst>
                            <a:ext uri="{FF2B5EF4-FFF2-40B4-BE49-F238E27FC236}">
                              <a16:creationId xmlns:a16="http://schemas.microsoft.com/office/drawing/2014/main" id="{7F3B55D4-FCDF-48EC-AE75-D4DF5C3414A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4" name="円/楕円 369">
                          <a:extLst>
                            <a:ext uri="{FF2B5EF4-FFF2-40B4-BE49-F238E27FC236}">
                              <a16:creationId xmlns:a16="http://schemas.microsoft.com/office/drawing/2014/main" id="{013F7863-C2D0-4669-A0DB-E1886B5AF3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32" name="円/楕円 367">
                        <a:extLst>
                          <a:ext uri="{FF2B5EF4-FFF2-40B4-BE49-F238E27FC236}">
                            <a16:creationId xmlns:a16="http://schemas.microsoft.com/office/drawing/2014/main" id="{4B72E50C-E4BA-4A46-AA91-E6F23D1F98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8" name="円/楕円 27">
                      <a:extLst>
                        <a:ext uri="{FF2B5EF4-FFF2-40B4-BE49-F238E27FC236}">
                          <a16:creationId xmlns:a16="http://schemas.microsoft.com/office/drawing/2014/main" id="{53E48FD0-83FF-4992-9D7D-F834F35375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4397" y="4621406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9" name="正方形/長方形 67">
                      <a:extLst>
                        <a:ext uri="{FF2B5EF4-FFF2-40B4-BE49-F238E27FC236}">
                          <a16:creationId xmlns:a16="http://schemas.microsoft.com/office/drawing/2014/main" id="{47200B55-D7CE-4BC3-B1DE-D94F561280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9" name="月 118">
                    <a:extLst>
                      <a:ext uri="{FF2B5EF4-FFF2-40B4-BE49-F238E27FC236}">
                        <a16:creationId xmlns:a16="http://schemas.microsoft.com/office/drawing/2014/main" id="{318E659D-DB7F-4981-AF12-833A057AD2D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" name="月 119">
                    <a:extLst>
                      <a:ext uri="{FF2B5EF4-FFF2-40B4-BE49-F238E27FC236}">
                        <a16:creationId xmlns:a16="http://schemas.microsoft.com/office/drawing/2014/main" id="{62071C7A-5EAC-4432-A3A3-925FE5168FB1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" name="月 121">
                    <a:extLst>
                      <a:ext uri="{FF2B5EF4-FFF2-40B4-BE49-F238E27FC236}">
                        <a16:creationId xmlns:a16="http://schemas.microsoft.com/office/drawing/2014/main" id="{DC1E4503-75C7-49DA-93DC-4F68FFC7FAB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22462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" name="月 123">
                    <a:extLst>
                      <a:ext uri="{FF2B5EF4-FFF2-40B4-BE49-F238E27FC236}">
                        <a16:creationId xmlns:a16="http://schemas.microsoft.com/office/drawing/2014/main" id="{7E4ACCC1-23CF-458B-9043-78A963DDE6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89187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" name="グループ化 5">
                  <a:extLst>
                    <a:ext uri="{FF2B5EF4-FFF2-40B4-BE49-F238E27FC236}">
                      <a16:creationId xmlns:a16="http://schemas.microsoft.com/office/drawing/2014/main" id="{F97E9CAC-5AB4-4378-9ECF-FF30E955AE49}"/>
                    </a:ext>
                  </a:extLst>
                </p:cNvPr>
                <p:cNvGrpSpPr/>
                <p:nvPr/>
              </p:nvGrpSpPr>
              <p:grpSpPr>
                <a:xfrm>
                  <a:off x="7471071" y="1796503"/>
                  <a:ext cx="906167" cy="662032"/>
                  <a:chOff x="7463927" y="1789359"/>
                  <a:chExt cx="946143" cy="682796"/>
                </a:xfrm>
              </p:grpSpPr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419F67D4-A273-419F-850B-AE2C3C95EBF6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4B1ECA31-A580-4957-9FD4-05793891F3B2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B2518DA0-BACD-48F3-8916-8A75556602B4}"/>
                  </a:ext>
                </a:extLst>
              </p:cNvPr>
              <p:cNvSpPr/>
              <p:nvPr/>
            </p:nvSpPr>
            <p:spPr>
              <a:xfrm>
                <a:off x="7625908" y="1819989"/>
                <a:ext cx="106777" cy="83516"/>
              </a:xfrm>
              <a:custGeom>
                <a:avLst/>
                <a:gdLst>
                  <a:gd name="connsiteX0" fmla="*/ 53388 w 106777"/>
                  <a:gd name="connsiteY0" fmla="*/ 0 h 83516"/>
                  <a:gd name="connsiteX1" fmla="*/ 103052 w 106777"/>
                  <a:gd name="connsiteY1" fmla="*/ 53524 h 83516"/>
                  <a:gd name="connsiteX2" fmla="*/ 106777 w 106777"/>
                  <a:gd name="connsiteY2" fmla="*/ 83516 h 83516"/>
                  <a:gd name="connsiteX3" fmla="*/ 97334 w 106777"/>
                  <a:gd name="connsiteY3" fmla="*/ 63768 h 83516"/>
                  <a:gd name="connsiteX4" fmla="*/ 53388 w 106777"/>
                  <a:gd name="connsiteY4" fmla="*/ 38100 h 83516"/>
                  <a:gd name="connsiteX5" fmla="*/ 9442 w 106777"/>
                  <a:gd name="connsiteY5" fmla="*/ 63768 h 83516"/>
                  <a:gd name="connsiteX6" fmla="*/ 0 w 106777"/>
                  <a:gd name="connsiteY6" fmla="*/ 83516 h 83516"/>
                  <a:gd name="connsiteX7" fmla="*/ 3724 w 106777"/>
                  <a:gd name="connsiteY7" fmla="*/ 53524 h 83516"/>
                  <a:gd name="connsiteX8" fmla="*/ 53388 w 106777"/>
                  <a:gd name="connsiteY8" fmla="*/ 0 h 8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777" h="83516">
                    <a:moveTo>
                      <a:pt x="53388" y="0"/>
                    </a:moveTo>
                    <a:cubicBezTo>
                      <a:pt x="75714" y="0"/>
                      <a:pt x="94870" y="22070"/>
                      <a:pt x="103052" y="53524"/>
                    </a:cubicBezTo>
                    <a:lnTo>
                      <a:pt x="106777" y="83516"/>
                    </a:lnTo>
                    <a:lnTo>
                      <a:pt x="97334" y="63768"/>
                    </a:lnTo>
                    <a:cubicBezTo>
                      <a:pt x="86087" y="47909"/>
                      <a:pt x="70550" y="38100"/>
                      <a:pt x="53388" y="38100"/>
                    </a:cubicBezTo>
                    <a:cubicBezTo>
                      <a:pt x="36226" y="38100"/>
                      <a:pt x="20689" y="47909"/>
                      <a:pt x="9442" y="63768"/>
                    </a:cubicBezTo>
                    <a:lnTo>
                      <a:pt x="0" y="83516"/>
                    </a:lnTo>
                    <a:lnTo>
                      <a:pt x="3724" y="53524"/>
                    </a:lnTo>
                    <a:cubicBezTo>
                      <a:pt x="11907" y="22070"/>
                      <a:pt x="31062" y="0"/>
                      <a:pt x="5338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B9E13ADD-5B26-43CC-8AB1-5AED94BBDF44}"/>
                  </a:ext>
                </a:extLst>
              </p:cNvPr>
              <p:cNvSpPr/>
              <p:nvPr/>
            </p:nvSpPr>
            <p:spPr>
              <a:xfrm>
                <a:off x="8106921" y="1819989"/>
                <a:ext cx="106777" cy="83516"/>
              </a:xfrm>
              <a:custGeom>
                <a:avLst/>
                <a:gdLst>
                  <a:gd name="connsiteX0" fmla="*/ 53388 w 106777"/>
                  <a:gd name="connsiteY0" fmla="*/ 0 h 83516"/>
                  <a:gd name="connsiteX1" fmla="*/ 103052 w 106777"/>
                  <a:gd name="connsiteY1" fmla="*/ 53524 h 83516"/>
                  <a:gd name="connsiteX2" fmla="*/ 106777 w 106777"/>
                  <a:gd name="connsiteY2" fmla="*/ 83516 h 83516"/>
                  <a:gd name="connsiteX3" fmla="*/ 97334 w 106777"/>
                  <a:gd name="connsiteY3" fmla="*/ 63768 h 83516"/>
                  <a:gd name="connsiteX4" fmla="*/ 53388 w 106777"/>
                  <a:gd name="connsiteY4" fmla="*/ 38100 h 83516"/>
                  <a:gd name="connsiteX5" fmla="*/ 9442 w 106777"/>
                  <a:gd name="connsiteY5" fmla="*/ 63768 h 83516"/>
                  <a:gd name="connsiteX6" fmla="*/ 0 w 106777"/>
                  <a:gd name="connsiteY6" fmla="*/ 83516 h 83516"/>
                  <a:gd name="connsiteX7" fmla="*/ 3724 w 106777"/>
                  <a:gd name="connsiteY7" fmla="*/ 53524 h 83516"/>
                  <a:gd name="connsiteX8" fmla="*/ 53388 w 106777"/>
                  <a:gd name="connsiteY8" fmla="*/ 0 h 8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777" h="83516">
                    <a:moveTo>
                      <a:pt x="53388" y="0"/>
                    </a:moveTo>
                    <a:cubicBezTo>
                      <a:pt x="75714" y="0"/>
                      <a:pt x="94870" y="22070"/>
                      <a:pt x="103052" y="53524"/>
                    </a:cubicBezTo>
                    <a:lnTo>
                      <a:pt x="106777" y="83516"/>
                    </a:lnTo>
                    <a:lnTo>
                      <a:pt x="97334" y="63768"/>
                    </a:lnTo>
                    <a:cubicBezTo>
                      <a:pt x="86087" y="47909"/>
                      <a:pt x="70550" y="38100"/>
                      <a:pt x="53388" y="38100"/>
                    </a:cubicBezTo>
                    <a:cubicBezTo>
                      <a:pt x="36226" y="38100"/>
                      <a:pt x="20689" y="47909"/>
                      <a:pt x="9442" y="63768"/>
                    </a:cubicBezTo>
                    <a:lnTo>
                      <a:pt x="0" y="83516"/>
                    </a:lnTo>
                    <a:lnTo>
                      <a:pt x="3724" y="53524"/>
                    </a:lnTo>
                    <a:cubicBezTo>
                      <a:pt x="11907" y="22070"/>
                      <a:pt x="31062" y="0"/>
                      <a:pt x="5338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9056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60EAC22-736E-4172-8CDB-80D42FB47B27}"/>
              </a:ext>
            </a:extLst>
          </p:cNvPr>
          <p:cNvGrpSpPr/>
          <p:nvPr/>
        </p:nvGrpSpPr>
        <p:grpSpPr>
          <a:xfrm>
            <a:off x="1389378" y="3755913"/>
            <a:ext cx="1924259" cy="2687683"/>
            <a:chOff x="1389378" y="3755913"/>
            <a:chExt cx="1924259" cy="2687683"/>
          </a:xfrm>
        </p:grpSpPr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9FE85CB6-9265-481F-A993-5D5AECADD32C}"/>
                </a:ext>
              </a:extLst>
            </p:cNvPr>
            <p:cNvGrpSpPr/>
            <p:nvPr/>
          </p:nvGrpSpPr>
          <p:grpSpPr>
            <a:xfrm>
              <a:off x="2232261" y="3755913"/>
              <a:ext cx="1081376" cy="1081375"/>
              <a:chOff x="2232261" y="866064"/>
              <a:chExt cx="1081376" cy="1081375"/>
            </a:xfrm>
          </p:grpSpPr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F5C3708C-C2A1-4068-9865-2A593284D8CF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BD51E417-B383-4D78-B8E7-D0E5E19E6321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FA20BF0-562D-463B-AAB7-DCB9D3BD81BE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61873"/>
              <a:chOff x="1389378" y="4081723"/>
              <a:chExt cx="1267032" cy="2361873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E614159F-558A-4284-9A5C-2DCD06DA102A}"/>
                  </a:ext>
                </a:extLst>
              </p:cNvPr>
              <p:cNvGrpSpPr/>
              <p:nvPr/>
            </p:nvGrpSpPr>
            <p:grpSpPr>
              <a:xfrm>
                <a:off x="1389378" y="4081723"/>
                <a:ext cx="1267032" cy="2361873"/>
                <a:chOff x="1389378" y="4081723"/>
                <a:chExt cx="1267032" cy="2361873"/>
              </a:xfrm>
            </p:grpSpPr>
            <p:sp>
              <p:nvSpPr>
                <p:cNvPr id="373" name="正方形/長方形 372">
                  <a:extLst>
                    <a:ext uri="{FF2B5EF4-FFF2-40B4-BE49-F238E27FC236}">
                      <a16:creationId xmlns:a16="http://schemas.microsoft.com/office/drawing/2014/main" id="{83D69D2A-DEEC-46C4-B525-3738F25DA703}"/>
                    </a:ext>
                  </a:extLst>
                </p:cNvPr>
                <p:cNvSpPr/>
                <p:nvPr/>
              </p:nvSpPr>
              <p:spPr>
                <a:xfrm>
                  <a:off x="2405952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正方形/長方形 373">
                  <a:extLst>
                    <a:ext uri="{FF2B5EF4-FFF2-40B4-BE49-F238E27FC236}">
                      <a16:creationId xmlns:a16="http://schemas.microsoft.com/office/drawing/2014/main" id="{AC045F0F-8EC3-435E-8FE7-6A59219F4737}"/>
                    </a:ext>
                  </a:extLst>
                </p:cNvPr>
                <p:cNvSpPr/>
                <p:nvPr/>
              </p:nvSpPr>
              <p:spPr>
                <a:xfrm>
                  <a:off x="1536796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219989A7-2B3D-450F-887E-1754DF193756}"/>
                    </a:ext>
                  </a:extLst>
                </p:cNvPr>
                <p:cNvSpPr/>
                <p:nvPr/>
              </p:nvSpPr>
              <p:spPr>
                <a:xfrm>
                  <a:off x="1515709" y="5526170"/>
                  <a:ext cx="123946" cy="675334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946" h="675334">
                      <a:moveTo>
                        <a:pt x="123946" y="0"/>
                      </a:moveTo>
                      <a:lnTo>
                        <a:pt x="119538" y="14202"/>
                      </a:lnTo>
                      <a:cubicBezTo>
                        <a:pt x="116626" y="28431"/>
                        <a:pt x="115097" y="43163"/>
                        <a:pt x="115097" y="58252"/>
                      </a:cubicBezTo>
                      <a:lnTo>
                        <a:pt x="115097" y="675334"/>
                      </a:lnTo>
                      <a:lnTo>
                        <a:pt x="0" y="675334"/>
                      </a:lnTo>
                      <a:lnTo>
                        <a:pt x="0" y="271355"/>
                      </a:lnTo>
                      <a:cubicBezTo>
                        <a:pt x="0" y="171037"/>
                        <a:pt x="40662" y="80216"/>
                        <a:pt x="106403" y="14474"/>
                      </a:cubicBezTo>
                      <a:close/>
                    </a:path>
                  </a:pathLst>
                </a:custGeom>
                <a:pattFill prst="dot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C6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03AEC2C4-BFE2-4E66-8013-FC650E9A158C}"/>
                    </a:ext>
                  </a:extLst>
                </p:cNvPr>
                <p:cNvSpPr/>
                <p:nvPr/>
              </p:nvSpPr>
              <p:spPr>
                <a:xfrm>
                  <a:off x="2407229" y="5530968"/>
                  <a:ext cx="118131" cy="670536"/>
                </a:xfrm>
                <a:custGeom>
                  <a:avLst/>
                  <a:gdLst>
                    <a:gd name="connsiteX0" fmla="*/ 0 w 118131"/>
                    <a:gd name="connsiteY0" fmla="*/ 0 h 670536"/>
                    <a:gd name="connsiteX1" fmla="*/ 11728 w 118131"/>
                    <a:gd name="connsiteY1" fmla="*/ 9676 h 670536"/>
                    <a:gd name="connsiteX2" fmla="*/ 118131 w 118131"/>
                    <a:gd name="connsiteY2" fmla="*/ 266557 h 670536"/>
                    <a:gd name="connsiteX3" fmla="*/ 118131 w 118131"/>
                    <a:gd name="connsiteY3" fmla="*/ 670536 h 670536"/>
                    <a:gd name="connsiteX4" fmla="*/ 7360 w 118131"/>
                    <a:gd name="connsiteY4" fmla="*/ 670536 h 670536"/>
                    <a:gd name="connsiteX5" fmla="*/ 7360 w 118131"/>
                    <a:gd name="connsiteY5" fmla="*/ 53454 h 670536"/>
                    <a:gd name="connsiteX6" fmla="*/ 2919 w 118131"/>
                    <a:gd name="connsiteY6" fmla="*/ 9404 h 670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131" h="670536">
                      <a:moveTo>
                        <a:pt x="0" y="0"/>
                      </a:moveTo>
                      <a:lnTo>
                        <a:pt x="11728" y="9676"/>
                      </a:lnTo>
                      <a:cubicBezTo>
                        <a:pt x="77469" y="75418"/>
                        <a:pt x="118131" y="166239"/>
                        <a:pt x="118131" y="266557"/>
                      </a:cubicBezTo>
                      <a:lnTo>
                        <a:pt x="118131" y="670536"/>
                      </a:lnTo>
                      <a:lnTo>
                        <a:pt x="7360" y="670536"/>
                      </a:lnTo>
                      <a:lnTo>
                        <a:pt x="7360" y="53454"/>
                      </a:lnTo>
                      <a:cubicBezTo>
                        <a:pt x="7360" y="38365"/>
                        <a:pt x="5831" y="23633"/>
                        <a:pt x="2919" y="9404"/>
                      </a:cubicBezTo>
                      <a:close/>
                    </a:path>
                  </a:pathLst>
                </a:custGeom>
                <a:pattFill prst="dot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C6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7" name="四角形: 上の 2 つの角を丸める 376">
                  <a:extLst>
                    <a:ext uri="{FF2B5EF4-FFF2-40B4-BE49-F238E27FC236}">
                      <a16:creationId xmlns:a16="http://schemas.microsoft.com/office/drawing/2014/main" id="{61F2EFAA-2B11-40A1-A575-49E537F244B5}"/>
                    </a:ext>
                  </a:extLst>
                </p:cNvPr>
                <p:cNvSpPr/>
                <p:nvPr/>
              </p:nvSpPr>
              <p:spPr>
                <a:xfrm>
                  <a:off x="1597468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dotGrid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rgbClr val="FFCC6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ECCFF61B-3C53-452A-BCD3-E5B6574A1957}"/>
                    </a:ext>
                  </a:extLst>
                </p:cNvPr>
                <p:cNvSpPr/>
                <p:nvPr/>
              </p:nvSpPr>
              <p:spPr>
                <a:xfrm>
                  <a:off x="1768870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8060DF1C-531E-4936-BB4A-921BDD630C53}"/>
                    </a:ext>
                  </a:extLst>
                </p:cNvPr>
                <p:cNvGrpSpPr/>
                <p:nvPr/>
              </p:nvGrpSpPr>
              <p:grpSpPr>
                <a:xfrm>
                  <a:off x="1389378" y="4081723"/>
                  <a:ext cx="1267032" cy="1218328"/>
                  <a:chOff x="685503" y="3823242"/>
                  <a:chExt cx="1267032" cy="1218328"/>
                </a:xfrm>
              </p:grpSpPr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58173A23-B300-4DE4-BBA3-F7A7A0B79985}"/>
                      </a:ext>
                    </a:extLst>
                  </p:cNvPr>
                  <p:cNvGrpSpPr/>
                  <p:nvPr/>
                </p:nvGrpSpPr>
                <p:grpSpPr>
                  <a:xfrm>
                    <a:off x="685503" y="3823242"/>
                    <a:ext cx="1267032" cy="1218328"/>
                    <a:chOff x="878044" y="3848329"/>
                    <a:chExt cx="917606" cy="882334"/>
                  </a:xfrm>
                </p:grpSpPr>
                <p:sp>
                  <p:nvSpPr>
                    <p:cNvPr id="246" name="円/楕円 473">
                      <a:extLst>
                        <a:ext uri="{FF2B5EF4-FFF2-40B4-BE49-F238E27FC236}">
                          <a16:creationId xmlns:a16="http://schemas.microsoft.com/office/drawing/2014/main" id="{77190E78-EA58-40C0-87AD-495E762D71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8044" y="3848329"/>
                      <a:ext cx="917606" cy="56078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17606" h="560788">
                          <a:moveTo>
                            <a:pt x="350513" y="0"/>
                          </a:moveTo>
                          <a:cubicBezTo>
                            <a:pt x="389679" y="0"/>
                            <a:pt x="425328" y="15059"/>
                            <a:pt x="451289" y="40456"/>
                          </a:cubicBezTo>
                          <a:cubicBezTo>
                            <a:pt x="477250" y="15059"/>
                            <a:pt x="512899" y="0"/>
                            <a:pt x="552065" y="0"/>
                          </a:cubicBezTo>
                          <a:cubicBezTo>
                            <a:pt x="616429" y="0"/>
                            <a:pt x="671294" y="40669"/>
                            <a:pt x="691209" y="98139"/>
                          </a:cubicBezTo>
                          <a:cubicBezTo>
                            <a:pt x="692807" y="97182"/>
                            <a:pt x="694441" y="97155"/>
                            <a:pt x="696081" y="97155"/>
                          </a:cubicBezTo>
                          <a:cubicBezTo>
                            <a:pt x="778657" y="97155"/>
                            <a:pt x="845598" y="164096"/>
                            <a:pt x="845598" y="246672"/>
                          </a:cubicBezTo>
                          <a:lnTo>
                            <a:pt x="838516" y="281749"/>
                          </a:lnTo>
                          <a:cubicBezTo>
                            <a:pt x="886043" y="305239"/>
                            <a:pt x="917606" y="354569"/>
                            <a:pt x="917606" y="411271"/>
                          </a:cubicBezTo>
                          <a:cubicBezTo>
                            <a:pt x="917606" y="493847"/>
                            <a:pt x="850665" y="560788"/>
                            <a:pt x="768089" y="560788"/>
                          </a:cubicBezTo>
                          <a:cubicBezTo>
                            <a:pt x="685513" y="560788"/>
                            <a:pt x="618572" y="493847"/>
                            <a:pt x="618572" y="411271"/>
                          </a:cubicBezTo>
                          <a:lnTo>
                            <a:pt x="625570" y="376611"/>
                          </a:lnTo>
                          <a:cubicBezTo>
                            <a:pt x="593286" y="360813"/>
                            <a:pt x="568854" y="332439"/>
                            <a:pt x="556937" y="298051"/>
                          </a:cubicBezTo>
                          <a:cubicBezTo>
                            <a:pt x="555339" y="299008"/>
                            <a:pt x="553705" y="299034"/>
                            <a:pt x="552065" y="299034"/>
                          </a:cubicBezTo>
                          <a:cubicBezTo>
                            <a:pt x="512899" y="299034"/>
                            <a:pt x="477250" y="283975"/>
                            <a:pt x="451289" y="258578"/>
                          </a:cubicBezTo>
                          <a:cubicBezTo>
                            <a:pt x="429142" y="280244"/>
                            <a:pt x="399945" y="294386"/>
                            <a:pt x="367269" y="295793"/>
                          </a:cubicBezTo>
                          <a:cubicBezTo>
                            <a:pt x="355155" y="333233"/>
                            <a:pt x="328213" y="363759"/>
                            <a:pt x="292595" y="379380"/>
                          </a:cubicBezTo>
                          <a:cubicBezTo>
                            <a:pt x="297808" y="389212"/>
                            <a:pt x="299034" y="400099"/>
                            <a:pt x="299034" y="411271"/>
                          </a:cubicBezTo>
                          <a:cubicBezTo>
                            <a:pt x="299034" y="493847"/>
                            <a:pt x="232093" y="560788"/>
                            <a:pt x="149517" y="560788"/>
                          </a:cubicBezTo>
                          <a:cubicBezTo>
                            <a:pt x="66941" y="560788"/>
                            <a:pt x="0" y="493847"/>
                            <a:pt x="0" y="411271"/>
                          </a:cubicBezTo>
                          <a:cubicBezTo>
                            <a:pt x="0" y="352234"/>
                            <a:pt x="34217" y="301188"/>
                            <a:pt x="84497" y="278103"/>
                          </a:cubicBezTo>
                          <a:cubicBezTo>
                            <a:pt x="79341" y="268407"/>
                            <a:pt x="78152" y="257678"/>
                            <a:pt x="78152" y="246672"/>
                          </a:cubicBezTo>
                          <a:cubicBezTo>
                            <a:pt x="78152" y="169865"/>
                            <a:pt x="136066" y="106585"/>
                            <a:pt x="210883" y="100544"/>
                          </a:cubicBezTo>
                          <a:cubicBezTo>
                            <a:pt x="229813" y="41769"/>
                            <a:pt x="285285" y="0"/>
                            <a:pt x="350513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47" name="グループ化 246">
                      <a:extLst>
                        <a:ext uri="{FF2B5EF4-FFF2-40B4-BE49-F238E27FC236}">
                          <a16:creationId xmlns:a16="http://schemas.microsoft.com/office/drawing/2014/main" id="{EC301905-86B1-4C15-83EA-45777216C1A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652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262" name="グループ化 261">
                        <a:extLst>
                          <a:ext uri="{FF2B5EF4-FFF2-40B4-BE49-F238E27FC236}">
                            <a16:creationId xmlns:a16="http://schemas.microsoft.com/office/drawing/2014/main" id="{A3E22A89-6914-4CF1-BB20-3C858AC5957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7" name="円/楕円 125">
                          <a:extLst>
                            <a:ext uri="{FF2B5EF4-FFF2-40B4-BE49-F238E27FC236}">
                              <a16:creationId xmlns:a16="http://schemas.microsoft.com/office/drawing/2014/main" id="{2738F795-A783-4E3C-950C-DDEF7F5D53F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8" name="円/楕円 126">
                          <a:extLst>
                            <a:ext uri="{FF2B5EF4-FFF2-40B4-BE49-F238E27FC236}">
                              <a16:creationId xmlns:a16="http://schemas.microsoft.com/office/drawing/2014/main" id="{09E6CADC-A728-4372-A1AB-643F61B862F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63" name="グループ化 262">
                        <a:extLst>
                          <a:ext uri="{FF2B5EF4-FFF2-40B4-BE49-F238E27FC236}">
                            <a16:creationId xmlns:a16="http://schemas.microsoft.com/office/drawing/2014/main" id="{7480476B-306F-442F-BE15-83C6766356E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5" name="円/楕円 123">
                          <a:extLst>
                            <a:ext uri="{FF2B5EF4-FFF2-40B4-BE49-F238E27FC236}">
                              <a16:creationId xmlns:a16="http://schemas.microsoft.com/office/drawing/2014/main" id="{0B5234B6-F69F-4100-B8CB-D83B2DFD34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6" name="円/楕円 124">
                          <a:extLst>
                            <a:ext uri="{FF2B5EF4-FFF2-40B4-BE49-F238E27FC236}">
                              <a16:creationId xmlns:a16="http://schemas.microsoft.com/office/drawing/2014/main" id="{87F06D85-CA82-4AB6-87E5-DC8AC3FF1BA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64" name="円/楕円 122">
                        <a:extLst>
                          <a:ext uri="{FF2B5EF4-FFF2-40B4-BE49-F238E27FC236}">
                            <a16:creationId xmlns:a16="http://schemas.microsoft.com/office/drawing/2014/main" id="{02F2E342-6A55-49B6-B434-C817F6EB8C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48" name="円/楕円 27">
                      <a:extLst>
                        <a:ext uri="{FF2B5EF4-FFF2-40B4-BE49-F238E27FC236}">
                          <a16:creationId xmlns:a16="http://schemas.microsoft.com/office/drawing/2014/main" id="{45616376-4761-479B-B27E-4356C8E533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53947" y="4621406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9" name="円/楕円 27">
                      <a:extLst>
                        <a:ext uri="{FF2B5EF4-FFF2-40B4-BE49-F238E27FC236}">
                          <a16:creationId xmlns:a16="http://schemas.microsoft.com/office/drawing/2014/main" id="{0357D39A-B13A-4AAA-918C-8CCF130E67A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060114" y="420177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0" name="円/楕円 27">
                      <a:extLst>
                        <a:ext uri="{FF2B5EF4-FFF2-40B4-BE49-F238E27FC236}">
                          <a16:creationId xmlns:a16="http://schemas.microsoft.com/office/drawing/2014/main" id="{15A9C585-6867-4ED4-92EC-F9A694D0BBC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466514" y="420177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1" name="円/楕円 27">
                      <a:extLst>
                        <a:ext uri="{FF2B5EF4-FFF2-40B4-BE49-F238E27FC236}">
                          <a16:creationId xmlns:a16="http://schemas.microsoft.com/office/drawing/2014/main" id="{C170E341-0301-455D-8BFD-0E09CF391DFF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1138253" y="4540799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2" name="円/楕円 27">
                      <a:extLst>
                        <a:ext uri="{FF2B5EF4-FFF2-40B4-BE49-F238E27FC236}">
                          <a16:creationId xmlns:a16="http://schemas.microsoft.com/office/drawing/2014/main" id="{60DAEAF1-34BE-40C0-87BD-76B0CB3A322A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410675" y="4540800"/>
                      <a:ext cx="12281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53" name="グループ化 252">
                      <a:extLst>
                        <a:ext uri="{FF2B5EF4-FFF2-40B4-BE49-F238E27FC236}">
                          <a16:creationId xmlns:a16="http://schemas.microsoft.com/office/drawing/2014/main" id="{702A0461-D226-41C7-AC88-FA3134E534D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41473" y="4298880"/>
                      <a:ext cx="79284" cy="63766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260" name="円/楕円 27">
                        <a:extLst>
                          <a:ext uri="{FF2B5EF4-FFF2-40B4-BE49-F238E27FC236}">
                            <a16:creationId xmlns:a16="http://schemas.microsoft.com/office/drawing/2014/main" id="{62B76FAE-4F6F-4A57-9D58-BA2DD4578AB1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1" name="円/楕円 27">
                        <a:extLst>
                          <a:ext uri="{FF2B5EF4-FFF2-40B4-BE49-F238E27FC236}">
                            <a16:creationId xmlns:a16="http://schemas.microsoft.com/office/drawing/2014/main" id="{44DEF00C-35F9-4811-90E7-C3D643075F36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55" name="グループ化 254">
                      <a:extLst>
                        <a:ext uri="{FF2B5EF4-FFF2-40B4-BE49-F238E27FC236}">
                          <a16:creationId xmlns:a16="http://schemas.microsoft.com/office/drawing/2014/main" id="{012FD6E9-4E97-448E-9818-E871AACFEA31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559492" y="4298880"/>
                      <a:ext cx="79284" cy="63766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258" name="円/楕円 27">
                        <a:extLst>
                          <a:ext uri="{FF2B5EF4-FFF2-40B4-BE49-F238E27FC236}">
                            <a16:creationId xmlns:a16="http://schemas.microsoft.com/office/drawing/2014/main" id="{8C18F0D7-9284-45F6-AB81-359445356706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9" name="円/楕円 27">
                        <a:extLst>
                          <a:ext uri="{FF2B5EF4-FFF2-40B4-BE49-F238E27FC236}">
                            <a16:creationId xmlns:a16="http://schemas.microsoft.com/office/drawing/2014/main" id="{F1C2AD83-27BA-411E-BE30-F53AAFC1E476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57" name="円/楕円 64">
                      <a:extLst>
                        <a:ext uri="{FF2B5EF4-FFF2-40B4-BE49-F238E27FC236}">
                          <a16:creationId xmlns:a16="http://schemas.microsoft.com/office/drawing/2014/main" id="{E562C590-822C-484A-A610-7F52FE028D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96842" y="4454106"/>
                      <a:ext cx="80010" cy="79457"/>
                    </a:xfrm>
                    <a:custGeom>
                      <a:avLst/>
                      <a:gdLst>
                        <a:gd name="connsiteX0" fmla="*/ 24765 w 116205"/>
                        <a:gd name="connsiteY0" fmla="*/ 4629 h 96069"/>
                        <a:gd name="connsiteX1" fmla="*/ 76599 w 116205"/>
                        <a:gd name="connsiteY1" fmla="*/ 0 h 96069"/>
                        <a:gd name="connsiteX2" fmla="*/ 80010 w 116205"/>
                        <a:gd name="connsiteY2" fmla="*/ 13564 h 96069"/>
                        <a:gd name="connsiteX3" fmla="*/ 40005 w 116205"/>
                        <a:gd name="connsiteY3" fmla="*/ 79457 h 96069"/>
                        <a:gd name="connsiteX4" fmla="*/ 0 w 116205"/>
                        <a:gd name="connsiteY4" fmla="*/ 13564 h 96069"/>
                        <a:gd name="connsiteX5" fmla="*/ 2742 w 116205"/>
                        <a:gd name="connsiteY5" fmla="*/ 2662 h 96069"/>
                        <a:gd name="connsiteX6" fmla="*/ 116205 w 116205"/>
                        <a:gd name="connsiteY6" fmla="*/ 96069 h 96069"/>
                        <a:gd name="connsiteX0" fmla="*/ 24765 w 80010"/>
                        <a:gd name="connsiteY0" fmla="*/ 4629 h 79457"/>
                        <a:gd name="connsiteX1" fmla="*/ 76599 w 80010"/>
                        <a:gd name="connsiteY1" fmla="*/ 0 h 79457"/>
                        <a:gd name="connsiteX2" fmla="*/ 80010 w 80010"/>
                        <a:gd name="connsiteY2" fmla="*/ 13564 h 79457"/>
                        <a:gd name="connsiteX3" fmla="*/ 40005 w 80010"/>
                        <a:gd name="connsiteY3" fmla="*/ 79457 h 79457"/>
                        <a:gd name="connsiteX4" fmla="*/ 0 w 80010"/>
                        <a:gd name="connsiteY4" fmla="*/ 13564 h 79457"/>
                        <a:gd name="connsiteX5" fmla="*/ 2742 w 80010"/>
                        <a:gd name="connsiteY5" fmla="*/ 2662 h 79457"/>
                        <a:gd name="connsiteX0" fmla="*/ 76599 w 80010"/>
                        <a:gd name="connsiteY0" fmla="*/ 0 h 79457"/>
                        <a:gd name="connsiteX1" fmla="*/ 80010 w 80010"/>
                        <a:gd name="connsiteY1" fmla="*/ 13564 h 79457"/>
                        <a:gd name="connsiteX2" fmla="*/ 40005 w 80010"/>
                        <a:gd name="connsiteY2" fmla="*/ 79457 h 79457"/>
                        <a:gd name="connsiteX3" fmla="*/ 0 w 80010"/>
                        <a:gd name="connsiteY3" fmla="*/ 13564 h 79457"/>
                        <a:gd name="connsiteX4" fmla="*/ 2742 w 80010"/>
                        <a:gd name="connsiteY4" fmla="*/ 2662 h 79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10" h="79457">
                          <a:moveTo>
                            <a:pt x="76599" y="0"/>
                          </a:moveTo>
                          <a:cubicBezTo>
                            <a:pt x="79703" y="4150"/>
                            <a:pt x="80010" y="8798"/>
                            <a:pt x="80010" y="13564"/>
                          </a:cubicBezTo>
                          <a:cubicBezTo>
                            <a:pt x="80010" y="49956"/>
                            <a:pt x="62099" y="79457"/>
                            <a:pt x="40005" y="79457"/>
                          </a:cubicBezTo>
                          <a:cubicBezTo>
                            <a:pt x="17911" y="79457"/>
                            <a:pt x="0" y="49956"/>
                            <a:pt x="0" y="13564"/>
                          </a:cubicBezTo>
                          <a:lnTo>
                            <a:pt x="2742" y="266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5D8357AF-8E28-4EEC-AF4C-36BA28D1D535}"/>
                      </a:ext>
                    </a:extLst>
                  </p:cNvPr>
                  <p:cNvSpPr/>
                  <p:nvPr/>
                </p:nvSpPr>
                <p:spPr>
                  <a:xfrm>
                    <a:off x="914212" y="3917913"/>
                    <a:ext cx="805200" cy="231722"/>
                  </a:xfrm>
                  <a:custGeom>
                    <a:avLst/>
                    <a:gdLst>
                      <a:gd name="connsiteX0" fmla="*/ 397220 w 936481"/>
                      <a:gd name="connsiteY0" fmla="*/ 0 h 353810"/>
                      <a:gd name="connsiteX1" fmla="*/ 468241 w 936481"/>
                      <a:gd name="connsiteY1" fmla="*/ 1108 h 353810"/>
                      <a:gd name="connsiteX2" fmla="*/ 539261 w 936481"/>
                      <a:gd name="connsiteY2" fmla="*/ 0 h 353810"/>
                      <a:gd name="connsiteX3" fmla="*/ 735498 w 936481"/>
                      <a:gd name="connsiteY3" fmla="*/ 73423 h 353810"/>
                      <a:gd name="connsiteX4" fmla="*/ 929649 w 936481"/>
                      <a:gd name="connsiteY4" fmla="*/ 321656 h 353810"/>
                      <a:gd name="connsiteX5" fmla="*/ 617597 w 936481"/>
                      <a:gd name="connsiteY5" fmla="*/ 277633 h 353810"/>
                      <a:gd name="connsiteX6" fmla="*/ 523711 w 936481"/>
                      <a:gd name="connsiteY6" fmla="*/ 212729 h 353810"/>
                      <a:gd name="connsiteX7" fmla="*/ 468241 w 936481"/>
                      <a:gd name="connsiteY7" fmla="*/ 156840 h 353810"/>
                      <a:gd name="connsiteX8" fmla="*/ 412771 w 936481"/>
                      <a:gd name="connsiteY8" fmla="*/ 212729 h 353810"/>
                      <a:gd name="connsiteX9" fmla="*/ 318884 w 936481"/>
                      <a:gd name="connsiteY9" fmla="*/ 277633 h 353810"/>
                      <a:gd name="connsiteX10" fmla="*/ 6832 w 936481"/>
                      <a:gd name="connsiteY10" fmla="*/ 321656 h 353810"/>
                      <a:gd name="connsiteX11" fmla="*/ 200983 w 936481"/>
                      <a:gd name="connsiteY11" fmla="*/ 73423 h 353810"/>
                      <a:gd name="connsiteX12" fmla="*/ 397220 w 936481"/>
                      <a:gd name="connsiteY12" fmla="*/ 0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12" fmla="*/ 559681 w 936481"/>
                      <a:gd name="connsiteY12" fmla="*/ 92548 h 353810"/>
                      <a:gd name="connsiteX0" fmla="*/ 468241 w 936481"/>
                      <a:gd name="connsiteY0" fmla="*/ 1108 h 353810"/>
                      <a:gd name="connsiteX1" fmla="*/ 539261 w 936481"/>
                      <a:gd name="connsiteY1" fmla="*/ 0 h 353810"/>
                      <a:gd name="connsiteX2" fmla="*/ 735498 w 936481"/>
                      <a:gd name="connsiteY2" fmla="*/ 73423 h 353810"/>
                      <a:gd name="connsiteX3" fmla="*/ 929649 w 936481"/>
                      <a:gd name="connsiteY3" fmla="*/ 321656 h 353810"/>
                      <a:gd name="connsiteX4" fmla="*/ 617597 w 936481"/>
                      <a:gd name="connsiteY4" fmla="*/ 277633 h 353810"/>
                      <a:gd name="connsiteX5" fmla="*/ 523711 w 936481"/>
                      <a:gd name="connsiteY5" fmla="*/ 212729 h 353810"/>
                      <a:gd name="connsiteX6" fmla="*/ 468241 w 936481"/>
                      <a:gd name="connsiteY6" fmla="*/ 156840 h 353810"/>
                      <a:gd name="connsiteX7" fmla="*/ 412771 w 936481"/>
                      <a:gd name="connsiteY7" fmla="*/ 212729 h 353810"/>
                      <a:gd name="connsiteX8" fmla="*/ 318884 w 936481"/>
                      <a:gd name="connsiteY8" fmla="*/ 277633 h 353810"/>
                      <a:gd name="connsiteX9" fmla="*/ 6832 w 936481"/>
                      <a:gd name="connsiteY9" fmla="*/ 321656 h 353810"/>
                      <a:gd name="connsiteX10" fmla="*/ 200983 w 936481"/>
                      <a:gd name="connsiteY10" fmla="*/ 73423 h 353810"/>
                      <a:gd name="connsiteX11" fmla="*/ 397220 w 936481"/>
                      <a:gd name="connsiteY11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10" fmla="*/ 397220 w 936481"/>
                      <a:gd name="connsiteY10" fmla="*/ 0 h 353810"/>
                      <a:gd name="connsiteX0" fmla="*/ 539261 w 936481"/>
                      <a:gd name="connsiteY0" fmla="*/ 0 h 353810"/>
                      <a:gd name="connsiteX1" fmla="*/ 735498 w 936481"/>
                      <a:gd name="connsiteY1" fmla="*/ 73423 h 353810"/>
                      <a:gd name="connsiteX2" fmla="*/ 929649 w 936481"/>
                      <a:gd name="connsiteY2" fmla="*/ 321656 h 353810"/>
                      <a:gd name="connsiteX3" fmla="*/ 617597 w 936481"/>
                      <a:gd name="connsiteY3" fmla="*/ 277633 h 353810"/>
                      <a:gd name="connsiteX4" fmla="*/ 523711 w 936481"/>
                      <a:gd name="connsiteY4" fmla="*/ 212729 h 353810"/>
                      <a:gd name="connsiteX5" fmla="*/ 468241 w 936481"/>
                      <a:gd name="connsiteY5" fmla="*/ 156840 h 353810"/>
                      <a:gd name="connsiteX6" fmla="*/ 412771 w 936481"/>
                      <a:gd name="connsiteY6" fmla="*/ 212729 h 353810"/>
                      <a:gd name="connsiteX7" fmla="*/ 318884 w 936481"/>
                      <a:gd name="connsiteY7" fmla="*/ 277633 h 353810"/>
                      <a:gd name="connsiteX8" fmla="*/ 6832 w 936481"/>
                      <a:gd name="connsiteY8" fmla="*/ 321656 h 353810"/>
                      <a:gd name="connsiteX9" fmla="*/ 200983 w 936481"/>
                      <a:gd name="connsiteY9" fmla="*/ 73423 h 353810"/>
                      <a:gd name="connsiteX0" fmla="*/ 735498 w 936481"/>
                      <a:gd name="connsiteY0" fmla="*/ 0 h 280387"/>
                      <a:gd name="connsiteX1" fmla="*/ 929649 w 936481"/>
                      <a:gd name="connsiteY1" fmla="*/ 248233 h 280387"/>
                      <a:gd name="connsiteX2" fmla="*/ 617597 w 936481"/>
                      <a:gd name="connsiteY2" fmla="*/ 204210 h 280387"/>
                      <a:gd name="connsiteX3" fmla="*/ 523711 w 936481"/>
                      <a:gd name="connsiteY3" fmla="*/ 139306 h 280387"/>
                      <a:gd name="connsiteX4" fmla="*/ 468241 w 936481"/>
                      <a:gd name="connsiteY4" fmla="*/ 83417 h 280387"/>
                      <a:gd name="connsiteX5" fmla="*/ 412771 w 936481"/>
                      <a:gd name="connsiteY5" fmla="*/ 139306 h 280387"/>
                      <a:gd name="connsiteX6" fmla="*/ 318884 w 936481"/>
                      <a:gd name="connsiteY6" fmla="*/ 204210 h 280387"/>
                      <a:gd name="connsiteX7" fmla="*/ 6832 w 936481"/>
                      <a:gd name="connsiteY7" fmla="*/ 248233 h 280387"/>
                      <a:gd name="connsiteX8" fmla="*/ 200983 w 936481"/>
                      <a:gd name="connsiteY8" fmla="*/ 0 h 2803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36481" h="280387">
                        <a:moveTo>
                          <a:pt x="735498" y="0"/>
                        </a:moveTo>
                        <a:cubicBezTo>
                          <a:pt x="875282" y="80704"/>
                          <a:pt x="962207" y="191842"/>
                          <a:pt x="929649" y="248233"/>
                        </a:cubicBezTo>
                        <a:cubicBezTo>
                          <a:pt x="897092" y="304625"/>
                          <a:pt x="757381" y="284915"/>
                          <a:pt x="617597" y="204210"/>
                        </a:cubicBezTo>
                        <a:cubicBezTo>
                          <a:pt x="582651" y="184034"/>
                          <a:pt x="551008" y="161956"/>
                          <a:pt x="523711" y="139306"/>
                        </a:cubicBezTo>
                        <a:lnTo>
                          <a:pt x="468241" y="83417"/>
                        </a:lnTo>
                        <a:lnTo>
                          <a:pt x="412771" y="139306"/>
                        </a:lnTo>
                        <a:cubicBezTo>
                          <a:pt x="385473" y="161956"/>
                          <a:pt x="353830" y="184034"/>
                          <a:pt x="318884" y="204210"/>
                        </a:cubicBezTo>
                        <a:cubicBezTo>
                          <a:pt x="179100" y="284915"/>
                          <a:pt x="39389" y="304625"/>
                          <a:pt x="6832" y="248233"/>
                        </a:cubicBezTo>
                        <a:cubicBezTo>
                          <a:pt x="-25726" y="191842"/>
                          <a:pt x="61199" y="80704"/>
                          <a:pt x="200983" y="0"/>
                        </a:cubicBez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5F92E814-6898-4C4E-A41B-C30535A8996F}"/>
                    </a:ext>
                  </a:extLst>
                </p:cNvPr>
                <p:cNvGrpSpPr/>
                <p:nvPr/>
              </p:nvGrpSpPr>
              <p:grpSpPr>
                <a:xfrm>
                  <a:off x="1567846" y="4669294"/>
                  <a:ext cx="930086" cy="662032"/>
                  <a:chOff x="7463927" y="1789359"/>
                  <a:chExt cx="946143" cy="682796"/>
                </a:xfrm>
              </p:grpSpPr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A533EBAC-98DF-4957-B8AF-AF2B211C4E55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4978141C-6D1E-4A7C-8B92-E91CA58BEB31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BA0D7F3C-5217-424B-9D23-720D00AA5921}"/>
                  </a:ext>
                </a:extLst>
              </p:cNvPr>
              <p:cNvSpPr/>
              <p:nvPr/>
            </p:nvSpPr>
            <p:spPr>
              <a:xfrm>
                <a:off x="1760821" y="4715537"/>
                <a:ext cx="86466" cy="41767"/>
              </a:xfrm>
              <a:custGeom>
                <a:avLst/>
                <a:gdLst>
                  <a:gd name="connsiteX0" fmla="*/ 43233 w 86466"/>
                  <a:gd name="connsiteY0" fmla="*/ 0 h 41767"/>
                  <a:gd name="connsiteX1" fmla="*/ 86466 w 86466"/>
                  <a:gd name="connsiteY1" fmla="*/ 31565 h 41767"/>
                  <a:gd name="connsiteX2" fmla="*/ 80678 w 86466"/>
                  <a:gd name="connsiteY2" fmla="*/ 41767 h 41767"/>
                  <a:gd name="connsiteX3" fmla="*/ 43233 w 86466"/>
                  <a:gd name="connsiteY3" fmla="*/ 33338 h 41767"/>
                  <a:gd name="connsiteX4" fmla="*/ 5788 w 86466"/>
                  <a:gd name="connsiteY4" fmla="*/ 41767 h 41767"/>
                  <a:gd name="connsiteX5" fmla="*/ 0 w 86466"/>
                  <a:gd name="connsiteY5" fmla="*/ 31565 h 41767"/>
                  <a:gd name="connsiteX6" fmla="*/ 43233 w 86466"/>
                  <a:gd name="connsiteY6" fmla="*/ 0 h 41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466" h="41767">
                    <a:moveTo>
                      <a:pt x="43233" y="0"/>
                    </a:moveTo>
                    <a:cubicBezTo>
                      <a:pt x="67110" y="0"/>
                      <a:pt x="86466" y="14132"/>
                      <a:pt x="86466" y="31565"/>
                    </a:cubicBezTo>
                    <a:lnTo>
                      <a:pt x="80678" y="41767"/>
                    </a:lnTo>
                    <a:lnTo>
                      <a:pt x="43233" y="33338"/>
                    </a:lnTo>
                    <a:lnTo>
                      <a:pt x="5788" y="41767"/>
                    </a:lnTo>
                    <a:lnTo>
                      <a:pt x="0" y="31565"/>
                    </a:lnTo>
                    <a:cubicBezTo>
                      <a:pt x="0" y="14132"/>
                      <a:pt x="19356" y="0"/>
                      <a:pt x="4323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64BAA037-8793-43C8-AF9A-C546F20B34F5}"/>
                  </a:ext>
                </a:extLst>
              </p:cNvPr>
              <p:cNvSpPr/>
              <p:nvPr/>
            </p:nvSpPr>
            <p:spPr>
              <a:xfrm>
                <a:off x="2213259" y="4715537"/>
                <a:ext cx="86466" cy="41767"/>
              </a:xfrm>
              <a:custGeom>
                <a:avLst/>
                <a:gdLst>
                  <a:gd name="connsiteX0" fmla="*/ 43233 w 86466"/>
                  <a:gd name="connsiteY0" fmla="*/ 0 h 41767"/>
                  <a:gd name="connsiteX1" fmla="*/ 86466 w 86466"/>
                  <a:gd name="connsiteY1" fmla="*/ 31565 h 41767"/>
                  <a:gd name="connsiteX2" fmla="*/ 80678 w 86466"/>
                  <a:gd name="connsiteY2" fmla="*/ 41767 h 41767"/>
                  <a:gd name="connsiteX3" fmla="*/ 43233 w 86466"/>
                  <a:gd name="connsiteY3" fmla="*/ 33338 h 41767"/>
                  <a:gd name="connsiteX4" fmla="*/ 5788 w 86466"/>
                  <a:gd name="connsiteY4" fmla="*/ 41767 h 41767"/>
                  <a:gd name="connsiteX5" fmla="*/ 0 w 86466"/>
                  <a:gd name="connsiteY5" fmla="*/ 31565 h 41767"/>
                  <a:gd name="connsiteX6" fmla="*/ 43233 w 86466"/>
                  <a:gd name="connsiteY6" fmla="*/ 0 h 41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466" h="41767">
                    <a:moveTo>
                      <a:pt x="43233" y="0"/>
                    </a:moveTo>
                    <a:cubicBezTo>
                      <a:pt x="67110" y="0"/>
                      <a:pt x="86466" y="14132"/>
                      <a:pt x="86466" y="31565"/>
                    </a:cubicBezTo>
                    <a:lnTo>
                      <a:pt x="80678" y="41767"/>
                    </a:lnTo>
                    <a:lnTo>
                      <a:pt x="43233" y="33338"/>
                    </a:lnTo>
                    <a:lnTo>
                      <a:pt x="5788" y="41767"/>
                    </a:lnTo>
                    <a:lnTo>
                      <a:pt x="0" y="31565"/>
                    </a:lnTo>
                    <a:cubicBezTo>
                      <a:pt x="0" y="14132"/>
                      <a:pt x="19356" y="0"/>
                      <a:pt x="4323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1855984-A693-4DE1-B8E5-297EC7BC0C59}"/>
              </a:ext>
            </a:extLst>
          </p:cNvPr>
          <p:cNvGrpSpPr/>
          <p:nvPr/>
        </p:nvGrpSpPr>
        <p:grpSpPr>
          <a:xfrm>
            <a:off x="4349584" y="3755913"/>
            <a:ext cx="1957419" cy="2687683"/>
            <a:chOff x="4349584" y="3755913"/>
            <a:chExt cx="1957419" cy="2687683"/>
          </a:xfrm>
        </p:grpSpPr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070AD5B3-03AC-4147-8E78-2992951DE933}"/>
                </a:ext>
              </a:extLst>
            </p:cNvPr>
            <p:cNvGrpSpPr/>
            <p:nvPr/>
          </p:nvGrpSpPr>
          <p:grpSpPr>
            <a:xfrm>
              <a:off x="5225627" y="3755913"/>
              <a:ext cx="1081376" cy="1081375"/>
              <a:chOff x="2232261" y="866064"/>
              <a:chExt cx="1081376" cy="1081375"/>
            </a:xfrm>
          </p:grpSpPr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E60D09A1-2552-462A-91EA-D9DAE1F842E2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B18F0858-7A85-4077-B663-2A5500C50612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DEAFA53-5502-4C09-A41E-CA97A07FFA96}"/>
                </a:ext>
              </a:extLst>
            </p:cNvPr>
            <p:cNvGrpSpPr/>
            <p:nvPr/>
          </p:nvGrpSpPr>
          <p:grpSpPr>
            <a:xfrm>
              <a:off x="4349584" y="3886659"/>
              <a:ext cx="1229834" cy="2556937"/>
              <a:chOff x="4349584" y="3886659"/>
              <a:chExt cx="1229834" cy="2556937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3F7027CD-D40B-48FE-A3C4-7C98DB6E9DD8}"/>
                  </a:ext>
                </a:extLst>
              </p:cNvPr>
              <p:cNvGrpSpPr/>
              <p:nvPr/>
            </p:nvGrpSpPr>
            <p:grpSpPr>
              <a:xfrm>
                <a:off x="4349584" y="3886659"/>
                <a:ext cx="1229834" cy="2556937"/>
                <a:chOff x="4349584" y="3886659"/>
                <a:chExt cx="1229834" cy="2556937"/>
              </a:xfrm>
            </p:grpSpPr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C3D89FC4-3FB3-46D8-8FD9-27DA63CBD0B6}"/>
                    </a:ext>
                  </a:extLst>
                </p:cNvPr>
                <p:cNvGrpSpPr/>
                <p:nvPr/>
              </p:nvGrpSpPr>
              <p:grpSpPr>
                <a:xfrm flipH="1">
                  <a:off x="5054413" y="5529158"/>
                  <a:ext cx="418540" cy="913837"/>
                  <a:chOff x="4456397" y="5529158"/>
                  <a:chExt cx="418540" cy="913837"/>
                </a:xfrm>
              </p:grpSpPr>
              <p:sp>
                <p:nvSpPr>
                  <p:cNvPr id="421" name="正方形/長方形 420">
                    <a:extLst>
                      <a:ext uri="{FF2B5EF4-FFF2-40B4-BE49-F238E27FC236}">
                        <a16:creationId xmlns:a16="http://schemas.microsoft.com/office/drawing/2014/main" id="{A5D1ED97-0535-49DB-B773-CF97C7423B46}"/>
                      </a:ext>
                    </a:extLst>
                  </p:cNvPr>
                  <p:cNvSpPr/>
                  <p:nvPr/>
                </p:nvSpPr>
                <p:spPr>
                  <a:xfrm>
                    <a:off x="4460971" y="6171254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四角形: 上の 2 つの角を丸める 421">
                    <a:extLst>
                      <a:ext uri="{FF2B5EF4-FFF2-40B4-BE49-F238E27FC236}">
                        <a16:creationId xmlns:a16="http://schemas.microsoft.com/office/drawing/2014/main" id="{0DA0D0E3-2A48-4F3A-A049-6031EB9E5016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456397" y="5529158"/>
                    <a:ext cx="418540" cy="870734"/>
                  </a:xfrm>
                  <a:prstGeom prst="round2SameRect">
                    <a:avLst>
                      <a:gd name="adj1" fmla="val 33893"/>
                      <a:gd name="adj2" fmla="val 37612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673EDDAC-9CBE-4E07-B1FD-EB760B3F536F}"/>
                    </a:ext>
                  </a:extLst>
                </p:cNvPr>
                <p:cNvGrpSpPr/>
                <p:nvPr/>
              </p:nvGrpSpPr>
              <p:grpSpPr>
                <a:xfrm>
                  <a:off x="4456397" y="5529158"/>
                  <a:ext cx="418540" cy="913837"/>
                  <a:chOff x="4456397" y="5529158"/>
                  <a:chExt cx="418540" cy="913837"/>
                </a:xfrm>
              </p:grpSpPr>
              <p:sp>
                <p:nvSpPr>
                  <p:cNvPr id="419" name="正方形/長方形 418">
                    <a:extLst>
                      <a:ext uri="{FF2B5EF4-FFF2-40B4-BE49-F238E27FC236}">
                        <a16:creationId xmlns:a16="http://schemas.microsoft.com/office/drawing/2014/main" id="{F2B1A35F-0784-4994-8284-0F17B328C85C}"/>
                      </a:ext>
                    </a:extLst>
                  </p:cNvPr>
                  <p:cNvSpPr/>
                  <p:nvPr/>
                </p:nvSpPr>
                <p:spPr>
                  <a:xfrm>
                    <a:off x="4460971" y="6171254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" name="四角形: 上の 2 つの角を丸める 53">
                    <a:extLst>
                      <a:ext uri="{FF2B5EF4-FFF2-40B4-BE49-F238E27FC236}">
                        <a16:creationId xmlns:a16="http://schemas.microsoft.com/office/drawing/2014/main" id="{A14D20AF-174D-442D-8F1A-1A748EA6E459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4456397" y="5529158"/>
                    <a:ext cx="418540" cy="870734"/>
                  </a:xfrm>
                  <a:prstGeom prst="round2SameRect">
                    <a:avLst>
                      <a:gd name="adj1" fmla="val 33893"/>
                      <a:gd name="adj2" fmla="val 37612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9" name="四角形: 上の 2 つの角を丸める 378">
                  <a:extLst>
                    <a:ext uri="{FF2B5EF4-FFF2-40B4-BE49-F238E27FC236}">
                      <a16:creationId xmlns:a16="http://schemas.microsoft.com/office/drawing/2014/main" id="{34C57F6D-A15C-4C56-9CEF-495B92B5636A}"/>
                    </a:ext>
                  </a:extLst>
                </p:cNvPr>
                <p:cNvSpPr/>
                <p:nvPr/>
              </p:nvSpPr>
              <p:spPr>
                <a:xfrm>
                  <a:off x="4539366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EA7B2CC7-D288-4370-B4FF-E4AEBE04593C}"/>
                    </a:ext>
                  </a:extLst>
                </p:cNvPr>
                <p:cNvSpPr/>
                <p:nvPr/>
              </p:nvSpPr>
              <p:spPr>
                <a:xfrm>
                  <a:off x="4710768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71641E43-C739-4E9C-BE7E-D330B4407AEC}"/>
                    </a:ext>
                  </a:extLst>
                </p:cNvPr>
                <p:cNvGrpSpPr/>
                <p:nvPr/>
              </p:nvGrpSpPr>
              <p:grpSpPr>
                <a:xfrm>
                  <a:off x="4349584" y="3886659"/>
                  <a:ext cx="1229834" cy="1482976"/>
                  <a:chOff x="2275365" y="3690863"/>
                  <a:chExt cx="1229834" cy="1482976"/>
                </a:xfrm>
              </p:grpSpPr>
              <p:sp>
                <p:nvSpPr>
                  <p:cNvPr id="190" name="台形 189">
                    <a:extLst>
                      <a:ext uri="{FF2B5EF4-FFF2-40B4-BE49-F238E27FC236}">
                        <a16:creationId xmlns:a16="http://schemas.microsoft.com/office/drawing/2014/main" id="{BFE3DE37-EA90-485B-9B86-E5870DFF17F9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2804092" y="3544537"/>
                    <a:ext cx="45719" cy="663669"/>
                  </a:xfrm>
                  <a:prstGeom prst="trapezoid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BFE09E2F-2EFF-4EB8-8550-6700B1AD936F}"/>
                      </a:ext>
                    </a:extLst>
                  </p:cNvPr>
                  <p:cNvSpPr/>
                  <p:nvPr/>
                </p:nvSpPr>
                <p:spPr>
                  <a:xfrm>
                    <a:off x="2643969" y="3727244"/>
                    <a:ext cx="492626" cy="466506"/>
                  </a:xfrm>
                  <a:prstGeom prst="ellipse">
                    <a:avLst/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362013A6-6775-4B44-861F-9535AFF7FE8B}"/>
                      </a:ext>
                    </a:extLst>
                  </p:cNvPr>
                  <p:cNvSpPr/>
                  <p:nvPr/>
                </p:nvSpPr>
                <p:spPr>
                  <a:xfrm>
                    <a:off x="2275365" y="3923220"/>
                    <a:ext cx="1229834" cy="908430"/>
                  </a:xfrm>
                  <a:prstGeom prst="ellipse">
                    <a:avLst/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CFE7F9D6-B9CB-432E-BBDA-3AE19DEF39B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319307" y="4546259"/>
                    <a:ext cx="222287" cy="346460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23" name="円/楕円 125">
                      <a:extLst>
                        <a:ext uri="{FF2B5EF4-FFF2-40B4-BE49-F238E27FC236}">
                          <a16:creationId xmlns:a16="http://schemas.microsoft.com/office/drawing/2014/main" id="{402FC773-E084-47E5-AB93-E8BA1CF115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126">
                      <a:extLst>
                        <a:ext uri="{FF2B5EF4-FFF2-40B4-BE49-F238E27FC236}">
                          <a16:creationId xmlns:a16="http://schemas.microsoft.com/office/drawing/2014/main" id="{F78BA86D-AA74-4708-B3DC-49F73A1404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4" name="グループ化 193">
                    <a:extLst>
                      <a:ext uri="{FF2B5EF4-FFF2-40B4-BE49-F238E27FC236}">
                        <a16:creationId xmlns:a16="http://schemas.microsoft.com/office/drawing/2014/main" id="{9AE4053E-91E7-4AEE-BC31-A98A413CA08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249396" y="4546259"/>
                    <a:ext cx="222287" cy="346460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21" name="円/楕円 123">
                      <a:extLst>
                        <a:ext uri="{FF2B5EF4-FFF2-40B4-BE49-F238E27FC236}">
                          <a16:creationId xmlns:a16="http://schemas.microsoft.com/office/drawing/2014/main" id="{49D506C9-90EC-4478-89DC-406283AA7F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2" name="円/楕円 124">
                      <a:extLst>
                        <a:ext uri="{FF2B5EF4-FFF2-40B4-BE49-F238E27FC236}">
                          <a16:creationId xmlns:a16="http://schemas.microsoft.com/office/drawing/2014/main" id="{0EE37040-95AD-43BE-8970-4CF1B0D2E3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5" name="円/楕円 122">
                    <a:extLst>
                      <a:ext uri="{FF2B5EF4-FFF2-40B4-BE49-F238E27FC236}">
                        <a16:creationId xmlns:a16="http://schemas.microsoft.com/office/drawing/2014/main" id="{C803A32B-8133-459E-B382-37D282FE247B}"/>
                      </a:ext>
                    </a:extLst>
                  </p:cNvPr>
                  <p:cNvSpPr/>
                  <p:nvPr/>
                </p:nvSpPr>
                <p:spPr>
                  <a:xfrm>
                    <a:off x="2430450" y="4086596"/>
                    <a:ext cx="930090" cy="108724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円/楕円 27">
                    <a:extLst>
                      <a:ext uri="{FF2B5EF4-FFF2-40B4-BE49-F238E27FC236}">
                        <a16:creationId xmlns:a16="http://schemas.microsoft.com/office/drawing/2014/main" id="{A70B5803-C719-4B48-918F-461A8AEB9047}"/>
                      </a:ext>
                    </a:extLst>
                  </p:cNvPr>
                  <p:cNvSpPr/>
                  <p:nvPr/>
                </p:nvSpPr>
                <p:spPr>
                  <a:xfrm>
                    <a:off x="2771413" y="5022977"/>
                    <a:ext cx="226794" cy="40194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7" name="円/楕円 27">
                    <a:extLst>
                      <a:ext uri="{FF2B5EF4-FFF2-40B4-BE49-F238E27FC236}">
                        <a16:creationId xmlns:a16="http://schemas.microsoft.com/office/drawing/2014/main" id="{A6D9CCA9-5816-437F-801F-E47EEE9F0DF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49924" y="4436248"/>
                    <a:ext cx="263282" cy="5479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" name="円/楕円 27">
                    <a:extLst>
                      <a:ext uri="{FF2B5EF4-FFF2-40B4-BE49-F238E27FC236}">
                        <a16:creationId xmlns:a16="http://schemas.microsoft.com/office/drawing/2014/main" id="{E11AB638-0A9F-4934-8D8A-37E62E030E0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65694" y="4436248"/>
                    <a:ext cx="263282" cy="5479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" name="円/楕円 27">
                    <a:extLst>
                      <a:ext uri="{FF2B5EF4-FFF2-40B4-BE49-F238E27FC236}">
                        <a16:creationId xmlns:a16="http://schemas.microsoft.com/office/drawing/2014/main" id="{B7CA5A55-4A96-4A27-9EAB-3B19C0F685F8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611663" y="4911675"/>
                    <a:ext cx="169589" cy="6312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円/楕円 27">
                    <a:extLst>
                      <a:ext uri="{FF2B5EF4-FFF2-40B4-BE49-F238E27FC236}">
                        <a16:creationId xmlns:a16="http://schemas.microsoft.com/office/drawing/2014/main" id="{571B3FB7-778B-4CFC-B48F-A838C3FECF9B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987824" y="4911676"/>
                    <a:ext cx="169589" cy="6312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01" name="グループ化 200">
                    <a:extLst>
                      <a:ext uri="{FF2B5EF4-FFF2-40B4-BE49-F238E27FC236}">
                        <a16:creationId xmlns:a16="http://schemas.microsoft.com/office/drawing/2014/main" id="{B037D492-D72B-4D66-94B8-BFB3F801312C}"/>
                      </a:ext>
                    </a:extLst>
                  </p:cNvPr>
                  <p:cNvGrpSpPr/>
                  <p:nvPr/>
                </p:nvGrpSpPr>
                <p:grpSpPr>
                  <a:xfrm>
                    <a:off x="2478029" y="4577632"/>
                    <a:ext cx="109476" cy="88048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19" name="円/楕円 27">
                      <a:extLst>
                        <a:ext uri="{FF2B5EF4-FFF2-40B4-BE49-F238E27FC236}">
                          <a16:creationId xmlns:a16="http://schemas.microsoft.com/office/drawing/2014/main" id="{539065FD-A2C4-4318-BB36-D4814438DF49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0" name="円/楕円 27">
                      <a:extLst>
                        <a:ext uri="{FF2B5EF4-FFF2-40B4-BE49-F238E27FC236}">
                          <a16:creationId xmlns:a16="http://schemas.microsoft.com/office/drawing/2014/main" id="{A1A2D930-6D8B-46B7-8678-A3339223BD58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2" name="グループ化 201">
                    <a:extLst>
                      <a:ext uri="{FF2B5EF4-FFF2-40B4-BE49-F238E27FC236}">
                        <a16:creationId xmlns:a16="http://schemas.microsoft.com/office/drawing/2014/main" id="{6EC9E0B1-6545-42FC-A618-F5BA43D992B0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193311" y="4577632"/>
                    <a:ext cx="109476" cy="88048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17" name="円/楕円 27">
                      <a:extLst>
                        <a:ext uri="{FF2B5EF4-FFF2-40B4-BE49-F238E27FC236}">
                          <a16:creationId xmlns:a16="http://schemas.microsoft.com/office/drawing/2014/main" id="{CB1CCF69-02BE-4F64-96AA-4A3627E5275A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8" name="円/楕円 27">
                      <a:extLst>
                        <a:ext uri="{FF2B5EF4-FFF2-40B4-BE49-F238E27FC236}">
                          <a16:creationId xmlns:a16="http://schemas.microsoft.com/office/drawing/2014/main" id="{BA0C2288-C186-4534-9336-194FBF421F80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3" name="円/楕円 64">
                    <a:extLst>
                      <a:ext uri="{FF2B5EF4-FFF2-40B4-BE49-F238E27FC236}">
                        <a16:creationId xmlns:a16="http://schemas.microsoft.com/office/drawing/2014/main" id="{05D1AC75-A504-43E3-8E58-54A3761AA62A}"/>
                      </a:ext>
                    </a:extLst>
                  </p:cNvPr>
                  <p:cNvSpPr/>
                  <p:nvPr/>
                </p:nvSpPr>
                <p:spPr>
                  <a:xfrm>
                    <a:off x="2830643" y="4791969"/>
                    <a:ext cx="110478" cy="109714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4" name="楕円 203">
                    <a:extLst>
                      <a:ext uri="{FF2B5EF4-FFF2-40B4-BE49-F238E27FC236}">
                        <a16:creationId xmlns:a16="http://schemas.microsoft.com/office/drawing/2014/main" id="{DB2193D1-92E6-43F4-B9C9-96A734B64B24}"/>
                      </a:ext>
                    </a:extLst>
                  </p:cNvPr>
                  <p:cNvSpPr/>
                  <p:nvPr/>
                </p:nvSpPr>
                <p:spPr>
                  <a:xfrm>
                    <a:off x="3050368" y="3690863"/>
                    <a:ext cx="172454" cy="17033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260000BB-0515-4A75-93B1-D817CA4633FA}"/>
                    </a:ext>
                  </a:extLst>
                </p:cNvPr>
                <p:cNvGrpSpPr/>
                <p:nvPr/>
              </p:nvGrpSpPr>
              <p:grpSpPr>
                <a:xfrm>
                  <a:off x="4506308" y="4739959"/>
                  <a:ext cx="930086" cy="662032"/>
                  <a:chOff x="7463927" y="1789359"/>
                  <a:chExt cx="946143" cy="682796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490DDB18-E5B4-4D04-965B-8AD90A976582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37CB6BEC-4FCD-4EAC-90FA-DBAF9B415C14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1F7D1736-38F4-42CB-8BF4-669AFCCDBFA6}"/>
                    </a:ext>
                  </a:extLst>
                </p:cNvPr>
                <p:cNvSpPr/>
                <p:nvPr/>
              </p:nvSpPr>
              <p:spPr>
                <a:xfrm>
                  <a:off x="4704444" y="5439446"/>
                  <a:ext cx="507652" cy="153748"/>
                </a:xfrm>
                <a:custGeom>
                  <a:avLst/>
                  <a:gdLst>
                    <a:gd name="connsiteX0" fmla="*/ 481661 w 507652"/>
                    <a:gd name="connsiteY0" fmla="*/ 0 h 153748"/>
                    <a:gd name="connsiteX1" fmla="*/ 487118 w 507652"/>
                    <a:gd name="connsiteY1" fmla="*/ 550 h 153748"/>
                    <a:gd name="connsiteX2" fmla="*/ 490977 w 507652"/>
                    <a:gd name="connsiteY2" fmla="*/ 1748 h 153748"/>
                    <a:gd name="connsiteX3" fmla="*/ 502495 w 507652"/>
                    <a:gd name="connsiteY3" fmla="*/ 18235 h 153748"/>
                    <a:gd name="connsiteX4" fmla="*/ 507652 w 507652"/>
                    <a:gd name="connsiteY4" fmla="*/ 40965 h 153748"/>
                    <a:gd name="connsiteX5" fmla="*/ 253826 w 507652"/>
                    <a:gd name="connsiteY5" fmla="*/ 153748 h 153748"/>
                    <a:gd name="connsiteX6" fmla="*/ 0 w 507652"/>
                    <a:gd name="connsiteY6" fmla="*/ 40965 h 153748"/>
                    <a:gd name="connsiteX7" fmla="*/ 5157 w 507652"/>
                    <a:gd name="connsiteY7" fmla="*/ 18235 h 153748"/>
                    <a:gd name="connsiteX8" fmla="*/ 16327 w 507652"/>
                    <a:gd name="connsiteY8" fmla="*/ 2246 h 153748"/>
                    <a:gd name="connsiteX9" fmla="*/ 21791 w 507652"/>
                    <a:gd name="connsiteY9" fmla="*/ 550 h 153748"/>
                    <a:gd name="connsiteX10" fmla="*/ 26015 w 507652"/>
                    <a:gd name="connsiteY10" fmla="*/ 124 h 153748"/>
                    <a:gd name="connsiteX11" fmla="*/ 27231 w 507652"/>
                    <a:gd name="connsiteY11" fmla="*/ 6391 h 153748"/>
                    <a:gd name="connsiteX12" fmla="*/ 253826 w 507652"/>
                    <a:gd name="connsiteY12" fmla="*/ 102330 h 153748"/>
                    <a:gd name="connsiteX13" fmla="*/ 480421 w 507652"/>
                    <a:gd name="connsiteY13" fmla="*/ 6391 h 153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07652" h="153748">
                      <a:moveTo>
                        <a:pt x="481661" y="0"/>
                      </a:moveTo>
                      <a:lnTo>
                        <a:pt x="487118" y="550"/>
                      </a:lnTo>
                      <a:lnTo>
                        <a:pt x="490977" y="1748"/>
                      </a:lnTo>
                      <a:lnTo>
                        <a:pt x="502495" y="18235"/>
                      </a:lnTo>
                      <a:cubicBezTo>
                        <a:pt x="505876" y="25577"/>
                        <a:pt x="507652" y="33179"/>
                        <a:pt x="507652" y="40965"/>
                      </a:cubicBezTo>
                      <a:cubicBezTo>
                        <a:pt x="507652" y="103253"/>
                        <a:pt x="394010" y="153748"/>
                        <a:pt x="253826" y="153748"/>
                      </a:cubicBezTo>
                      <a:cubicBezTo>
                        <a:pt x="113642" y="153748"/>
                        <a:pt x="0" y="103253"/>
                        <a:pt x="0" y="40965"/>
                      </a:cubicBezTo>
                      <a:cubicBezTo>
                        <a:pt x="0" y="33179"/>
                        <a:pt x="1776" y="25577"/>
                        <a:pt x="5157" y="18235"/>
                      </a:cubicBezTo>
                      <a:lnTo>
                        <a:pt x="16327" y="2246"/>
                      </a:lnTo>
                      <a:lnTo>
                        <a:pt x="21791" y="550"/>
                      </a:lnTo>
                      <a:lnTo>
                        <a:pt x="26015" y="124"/>
                      </a:lnTo>
                      <a:lnTo>
                        <a:pt x="27231" y="6391"/>
                      </a:lnTo>
                      <a:cubicBezTo>
                        <a:pt x="48799" y="61143"/>
                        <a:pt x="142054" y="102330"/>
                        <a:pt x="253826" y="102330"/>
                      </a:cubicBezTo>
                      <a:cubicBezTo>
                        <a:pt x="365599" y="102330"/>
                        <a:pt x="458854" y="61143"/>
                        <a:pt x="480421" y="6391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54643B84-C06F-42FA-853E-6DAE68C8CA96}"/>
                  </a:ext>
                </a:extLst>
              </p:cNvPr>
              <p:cNvSpPr/>
              <p:nvPr/>
            </p:nvSpPr>
            <p:spPr>
              <a:xfrm>
                <a:off x="5109305" y="4755599"/>
                <a:ext cx="144311" cy="42087"/>
              </a:xfrm>
              <a:custGeom>
                <a:avLst/>
                <a:gdLst>
                  <a:gd name="connsiteX0" fmla="*/ 72155 w 144311"/>
                  <a:gd name="connsiteY0" fmla="*/ 0 h 42087"/>
                  <a:gd name="connsiteX1" fmla="*/ 142449 w 144311"/>
                  <a:gd name="connsiteY1" fmla="*/ 35134 h 42087"/>
                  <a:gd name="connsiteX2" fmla="*/ 144311 w 144311"/>
                  <a:gd name="connsiteY2" fmla="*/ 42087 h 42087"/>
                  <a:gd name="connsiteX3" fmla="*/ 141290 w 144311"/>
                  <a:gd name="connsiteY3" fmla="*/ 39655 h 42087"/>
                  <a:gd name="connsiteX4" fmla="*/ 72155 w 144311"/>
                  <a:gd name="connsiteY4" fmla="*/ 24104 h 42087"/>
                  <a:gd name="connsiteX5" fmla="*/ 3020 w 144311"/>
                  <a:gd name="connsiteY5" fmla="*/ 39655 h 42087"/>
                  <a:gd name="connsiteX6" fmla="*/ 0 w 144311"/>
                  <a:gd name="connsiteY6" fmla="*/ 42087 h 42087"/>
                  <a:gd name="connsiteX7" fmla="*/ 1861 w 144311"/>
                  <a:gd name="connsiteY7" fmla="*/ 35134 h 42087"/>
                  <a:gd name="connsiteX8" fmla="*/ 72155 w 144311"/>
                  <a:gd name="connsiteY8" fmla="*/ 0 h 4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311" h="42087">
                    <a:moveTo>
                      <a:pt x="72155" y="0"/>
                    </a:moveTo>
                    <a:cubicBezTo>
                      <a:pt x="103755" y="0"/>
                      <a:pt x="130868" y="14487"/>
                      <a:pt x="142449" y="35134"/>
                    </a:cubicBezTo>
                    <a:lnTo>
                      <a:pt x="144311" y="42087"/>
                    </a:lnTo>
                    <a:lnTo>
                      <a:pt x="141290" y="39655"/>
                    </a:lnTo>
                    <a:cubicBezTo>
                      <a:pt x="123597" y="30047"/>
                      <a:pt x="99154" y="24104"/>
                      <a:pt x="72155" y="24104"/>
                    </a:cubicBezTo>
                    <a:cubicBezTo>
                      <a:pt x="45156" y="24104"/>
                      <a:pt x="20713" y="30047"/>
                      <a:pt x="3020" y="39655"/>
                    </a:cubicBezTo>
                    <a:lnTo>
                      <a:pt x="0" y="42087"/>
                    </a:lnTo>
                    <a:lnTo>
                      <a:pt x="1861" y="35134"/>
                    </a:lnTo>
                    <a:cubicBezTo>
                      <a:pt x="13443" y="14487"/>
                      <a:pt x="40556" y="0"/>
                      <a:pt x="721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0BF37016-0D14-4C42-87D2-605DE456F9C8}"/>
                  </a:ext>
                </a:extLst>
              </p:cNvPr>
              <p:cNvSpPr/>
              <p:nvPr/>
            </p:nvSpPr>
            <p:spPr>
              <a:xfrm>
                <a:off x="4678299" y="4755599"/>
                <a:ext cx="144311" cy="42087"/>
              </a:xfrm>
              <a:custGeom>
                <a:avLst/>
                <a:gdLst>
                  <a:gd name="connsiteX0" fmla="*/ 72155 w 144311"/>
                  <a:gd name="connsiteY0" fmla="*/ 0 h 42087"/>
                  <a:gd name="connsiteX1" fmla="*/ 142449 w 144311"/>
                  <a:gd name="connsiteY1" fmla="*/ 35134 h 42087"/>
                  <a:gd name="connsiteX2" fmla="*/ 144311 w 144311"/>
                  <a:gd name="connsiteY2" fmla="*/ 42087 h 42087"/>
                  <a:gd name="connsiteX3" fmla="*/ 141290 w 144311"/>
                  <a:gd name="connsiteY3" fmla="*/ 39655 h 42087"/>
                  <a:gd name="connsiteX4" fmla="*/ 72155 w 144311"/>
                  <a:gd name="connsiteY4" fmla="*/ 24104 h 42087"/>
                  <a:gd name="connsiteX5" fmla="*/ 3020 w 144311"/>
                  <a:gd name="connsiteY5" fmla="*/ 39655 h 42087"/>
                  <a:gd name="connsiteX6" fmla="*/ 0 w 144311"/>
                  <a:gd name="connsiteY6" fmla="*/ 42087 h 42087"/>
                  <a:gd name="connsiteX7" fmla="*/ 1861 w 144311"/>
                  <a:gd name="connsiteY7" fmla="*/ 35134 h 42087"/>
                  <a:gd name="connsiteX8" fmla="*/ 72155 w 144311"/>
                  <a:gd name="connsiteY8" fmla="*/ 0 h 4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311" h="42087">
                    <a:moveTo>
                      <a:pt x="72155" y="0"/>
                    </a:moveTo>
                    <a:cubicBezTo>
                      <a:pt x="103755" y="0"/>
                      <a:pt x="130868" y="14487"/>
                      <a:pt x="142449" y="35134"/>
                    </a:cubicBezTo>
                    <a:lnTo>
                      <a:pt x="144311" y="42087"/>
                    </a:lnTo>
                    <a:lnTo>
                      <a:pt x="141290" y="39655"/>
                    </a:lnTo>
                    <a:cubicBezTo>
                      <a:pt x="123597" y="30047"/>
                      <a:pt x="99154" y="24104"/>
                      <a:pt x="72155" y="24104"/>
                    </a:cubicBezTo>
                    <a:cubicBezTo>
                      <a:pt x="45156" y="24104"/>
                      <a:pt x="20713" y="30047"/>
                      <a:pt x="3020" y="39655"/>
                    </a:cubicBezTo>
                    <a:lnTo>
                      <a:pt x="0" y="42087"/>
                    </a:lnTo>
                    <a:lnTo>
                      <a:pt x="1861" y="35134"/>
                    </a:lnTo>
                    <a:cubicBezTo>
                      <a:pt x="13443" y="14487"/>
                      <a:pt x="40556" y="0"/>
                      <a:pt x="721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72B11B7-A0F8-45C4-9959-9D6DF2B2F276}"/>
              </a:ext>
            </a:extLst>
          </p:cNvPr>
          <p:cNvGrpSpPr/>
          <p:nvPr/>
        </p:nvGrpSpPr>
        <p:grpSpPr>
          <a:xfrm>
            <a:off x="7315016" y="3755913"/>
            <a:ext cx="1959473" cy="2687683"/>
            <a:chOff x="7315016" y="3755913"/>
            <a:chExt cx="1959473" cy="2687683"/>
          </a:xfrm>
        </p:grpSpPr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747204B1-CA9D-41AB-90E1-B98E9193E382}"/>
                </a:ext>
              </a:extLst>
            </p:cNvPr>
            <p:cNvGrpSpPr/>
            <p:nvPr/>
          </p:nvGrpSpPr>
          <p:grpSpPr>
            <a:xfrm>
              <a:off x="8193113" y="3755913"/>
              <a:ext cx="1081376" cy="1081375"/>
              <a:chOff x="2232261" y="866064"/>
              <a:chExt cx="1081376" cy="1081375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E0E17A8B-9B2A-4932-983B-82555E8C1A32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EF9A83D7-7D5F-4964-BA22-5390928C9BCA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C82C61A-F476-42D1-B3BE-2CE3D02C4BDD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48466"/>
              <a:chOff x="7315016" y="4095130"/>
              <a:chExt cx="1182186" cy="2348466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9C221B49-9D22-4547-A529-77A131B69F38}"/>
                  </a:ext>
                </a:extLst>
              </p:cNvPr>
              <p:cNvGrpSpPr/>
              <p:nvPr/>
            </p:nvGrpSpPr>
            <p:grpSpPr>
              <a:xfrm>
                <a:off x="7315016" y="4095130"/>
                <a:ext cx="1182186" cy="2348466"/>
                <a:chOff x="7315016" y="4095130"/>
                <a:chExt cx="1182186" cy="2348466"/>
              </a:xfrm>
            </p:grpSpPr>
            <p:sp>
              <p:nvSpPr>
                <p:cNvPr id="425" name="正方形/長方形 424">
                  <a:extLst>
                    <a:ext uri="{FF2B5EF4-FFF2-40B4-BE49-F238E27FC236}">
                      <a16:creationId xmlns:a16="http://schemas.microsoft.com/office/drawing/2014/main" id="{AA852D9C-DD4F-42E4-AC87-7E786015DF89}"/>
                    </a:ext>
                  </a:extLst>
                </p:cNvPr>
                <p:cNvSpPr/>
                <p:nvPr/>
              </p:nvSpPr>
              <p:spPr>
                <a:xfrm>
                  <a:off x="8296180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正方形/長方形 425">
                  <a:extLst>
                    <a:ext uri="{FF2B5EF4-FFF2-40B4-BE49-F238E27FC236}">
                      <a16:creationId xmlns:a16="http://schemas.microsoft.com/office/drawing/2014/main" id="{34D1222D-52BA-4DA2-876A-F8241F920FB4}"/>
                    </a:ext>
                  </a:extLst>
                </p:cNvPr>
                <p:cNvSpPr/>
                <p:nvPr/>
              </p:nvSpPr>
              <p:spPr>
                <a:xfrm>
                  <a:off x="7427024" y="6171254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951BCF1B-FBEF-4DA1-AFEE-709FBCDD5189}"/>
                    </a:ext>
                  </a:extLst>
                </p:cNvPr>
                <p:cNvSpPr/>
                <p:nvPr/>
              </p:nvSpPr>
              <p:spPr>
                <a:xfrm>
                  <a:off x="7405937" y="5526170"/>
                  <a:ext cx="123946" cy="675334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946" h="675334">
                      <a:moveTo>
                        <a:pt x="123946" y="0"/>
                      </a:moveTo>
                      <a:lnTo>
                        <a:pt x="119538" y="14202"/>
                      </a:lnTo>
                      <a:cubicBezTo>
                        <a:pt x="116626" y="28431"/>
                        <a:pt x="115097" y="43163"/>
                        <a:pt x="115097" y="58252"/>
                      </a:cubicBezTo>
                      <a:lnTo>
                        <a:pt x="115097" y="675334"/>
                      </a:lnTo>
                      <a:lnTo>
                        <a:pt x="0" y="675334"/>
                      </a:lnTo>
                      <a:lnTo>
                        <a:pt x="0" y="271355"/>
                      </a:lnTo>
                      <a:cubicBezTo>
                        <a:pt x="0" y="171037"/>
                        <a:pt x="40662" y="80216"/>
                        <a:pt x="106403" y="14474"/>
                      </a:cubicBezTo>
                      <a:close/>
                    </a:path>
                  </a:pathLst>
                </a:custGeom>
                <a:pattFill prst="wav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8735DAFB-4618-4297-972D-FA5EFB2F8034}"/>
                    </a:ext>
                  </a:extLst>
                </p:cNvPr>
                <p:cNvSpPr/>
                <p:nvPr/>
              </p:nvSpPr>
              <p:spPr>
                <a:xfrm>
                  <a:off x="8297457" y="5530968"/>
                  <a:ext cx="118131" cy="670536"/>
                </a:xfrm>
                <a:custGeom>
                  <a:avLst/>
                  <a:gdLst>
                    <a:gd name="connsiteX0" fmla="*/ 0 w 118131"/>
                    <a:gd name="connsiteY0" fmla="*/ 0 h 670536"/>
                    <a:gd name="connsiteX1" fmla="*/ 11728 w 118131"/>
                    <a:gd name="connsiteY1" fmla="*/ 9676 h 670536"/>
                    <a:gd name="connsiteX2" fmla="*/ 118131 w 118131"/>
                    <a:gd name="connsiteY2" fmla="*/ 266557 h 670536"/>
                    <a:gd name="connsiteX3" fmla="*/ 118131 w 118131"/>
                    <a:gd name="connsiteY3" fmla="*/ 670536 h 670536"/>
                    <a:gd name="connsiteX4" fmla="*/ 7360 w 118131"/>
                    <a:gd name="connsiteY4" fmla="*/ 670536 h 670536"/>
                    <a:gd name="connsiteX5" fmla="*/ 7360 w 118131"/>
                    <a:gd name="connsiteY5" fmla="*/ 53454 h 670536"/>
                    <a:gd name="connsiteX6" fmla="*/ 2919 w 118131"/>
                    <a:gd name="connsiteY6" fmla="*/ 9404 h 670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131" h="670536">
                      <a:moveTo>
                        <a:pt x="0" y="0"/>
                      </a:moveTo>
                      <a:lnTo>
                        <a:pt x="11728" y="9676"/>
                      </a:lnTo>
                      <a:cubicBezTo>
                        <a:pt x="77469" y="75418"/>
                        <a:pt x="118131" y="166239"/>
                        <a:pt x="118131" y="266557"/>
                      </a:cubicBezTo>
                      <a:lnTo>
                        <a:pt x="118131" y="670536"/>
                      </a:lnTo>
                      <a:lnTo>
                        <a:pt x="7360" y="670536"/>
                      </a:lnTo>
                      <a:lnTo>
                        <a:pt x="7360" y="53454"/>
                      </a:lnTo>
                      <a:cubicBezTo>
                        <a:pt x="7360" y="38365"/>
                        <a:pt x="5831" y="23633"/>
                        <a:pt x="2919" y="9404"/>
                      </a:cubicBezTo>
                      <a:close/>
                    </a:path>
                  </a:pathLst>
                </a:custGeom>
                <a:pattFill prst="wav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" name="四角形: 上の 2 つの角を丸める 428">
                  <a:extLst>
                    <a:ext uri="{FF2B5EF4-FFF2-40B4-BE49-F238E27FC236}">
                      <a16:creationId xmlns:a16="http://schemas.microsoft.com/office/drawing/2014/main" id="{CF937A59-0B4B-45AB-B3B1-22932A3CEF66}"/>
                    </a:ext>
                  </a:extLst>
                </p:cNvPr>
                <p:cNvSpPr/>
                <p:nvPr/>
              </p:nvSpPr>
              <p:spPr>
                <a:xfrm>
                  <a:off x="7487696" y="5433068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wav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B946256F-7D48-40E1-B685-D8539DA41FB7}"/>
                    </a:ext>
                  </a:extLst>
                </p:cNvPr>
                <p:cNvSpPr/>
                <p:nvPr/>
              </p:nvSpPr>
              <p:spPr>
                <a:xfrm>
                  <a:off x="7659098" y="5199237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F7C5843C-A9BB-45D9-B9C5-C116721225D5}"/>
                    </a:ext>
                  </a:extLst>
                </p:cNvPr>
                <p:cNvGrpSpPr/>
                <p:nvPr/>
              </p:nvGrpSpPr>
              <p:grpSpPr>
                <a:xfrm>
                  <a:off x="7315016" y="4095130"/>
                  <a:ext cx="1182186" cy="1254189"/>
                  <a:chOff x="3882425" y="3836649"/>
                  <a:chExt cx="1182186" cy="1254189"/>
                </a:xfrm>
              </p:grpSpPr>
              <p:grpSp>
                <p:nvGrpSpPr>
                  <p:cNvPr id="155" name="グループ化 154">
                    <a:extLst>
                      <a:ext uri="{FF2B5EF4-FFF2-40B4-BE49-F238E27FC236}">
                        <a16:creationId xmlns:a16="http://schemas.microsoft.com/office/drawing/2014/main" id="{85384892-52DD-4267-8F50-0D276830083D}"/>
                      </a:ext>
                    </a:extLst>
                  </p:cNvPr>
                  <p:cNvGrpSpPr/>
                  <p:nvPr/>
                </p:nvGrpSpPr>
                <p:grpSpPr>
                  <a:xfrm>
                    <a:off x="3882425" y="3836649"/>
                    <a:ext cx="1182186" cy="1254189"/>
                    <a:chOff x="5138890" y="3817636"/>
                    <a:chExt cx="860611" cy="913028"/>
                  </a:xfrm>
                </p:grpSpPr>
                <p:sp>
                  <p:nvSpPr>
                    <p:cNvPr id="157" name="雲 391">
                      <a:extLst>
                        <a:ext uri="{FF2B5EF4-FFF2-40B4-BE49-F238E27FC236}">
                          <a16:creationId xmlns:a16="http://schemas.microsoft.com/office/drawing/2014/main" id="{B39318C2-7B91-48F1-BCA5-D7E1E515D8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38890" y="3817636"/>
                      <a:ext cx="860611" cy="62482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28791" h="684142">
                          <a:moveTo>
                            <a:pt x="390797" y="508"/>
                          </a:moveTo>
                          <a:cubicBezTo>
                            <a:pt x="396003" y="-92"/>
                            <a:pt x="401215" y="35"/>
                            <a:pt x="406166" y="2032"/>
                          </a:cubicBezTo>
                          <a:cubicBezTo>
                            <a:pt x="406732" y="1224"/>
                            <a:pt x="407453" y="1069"/>
                            <a:pt x="408176" y="930"/>
                          </a:cubicBezTo>
                          <a:cubicBezTo>
                            <a:pt x="429611" y="-3209"/>
                            <a:pt x="451022" y="6582"/>
                            <a:pt x="464396" y="28234"/>
                          </a:cubicBezTo>
                          <a:cubicBezTo>
                            <a:pt x="477769" y="6582"/>
                            <a:pt x="499181" y="-3209"/>
                            <a:pt x="520615" y="930"/>
                          </a:cubicBezTo>
                          <a:cubicBezTo>
                            <a:pt x="521339" y="1069"/>
                            <a:pt x="522059" y="1224"/>
                            <a:pt x="522625" y="2032"/>
                          </a:cubicBezTo>
                          <a:cubicBezTo>
                            <a:pt x="535574" y="-1254"/>
                            <a:pt x="549192" y="1211"/>
                            <a:pt x="561945" y="8686"/>
                          </a:cubicBezTo>
                          <a:lnTo>
                            <a:pt x="590055" y="37923"/>
                          </a:lnTo>
                          <a:cubicBezTo>
                            <a:pt x="628400" y="2229"/>
                            <a:pt x="683194" y="20259"/>
                            <a:pt x="706518" y="80110"/>
                          </a:cubicBezTo>
                          <a:cubicBezTo>
                            <a:pt x="749907" y="45522"/>
                            <a:pt x="805137" y="56745"/>
                            <a:pt x="839202" y="107099"/>
                          </a:cubicBezTo>
                          <a:cubicBezTo>
                            <a:pt x="860762" y="138980"/>
                            <a:pt x="870767" y="182290"/>
                            <a:pt x="866477" y="225236"/>
                          </a:cubicBezTo>
                          <a:cubicBezTo>
                            <a:pt x="866667" y="225964"/>
                            <a:pt x="866872" y="226676"/>
                            <a:pt x="867062" y="227404"/>
                          </a:cubicBezTo>
                          <a:cubicBezTo>
                            <a:pt x="899007" y="231900"/>
                            <a:pt x="924429" y="266060"/>
                            <a:pt x="928291" y="309671"/>
                          </a:cubicBezTo>
                          <a:cubicBezTo>
                            <a:pt x="931584" y="346918"/>
                            <a:pt x="918414" y="383279"/>
                            <a:pt x="894764" y="402227"/>
                          </a:cubicBezTo>
                          <a:cubicBezTo>
                            <a:pt x="911433" y="426383"/>
                            <a:pt x="917464" y="460670"/>
                            <a:pt x="910641" y="492440"/>
                          </a:cubicBezTo>
                          <a:cubicBezTo>
                            <a:pt x="901223" y="536351"/>
                            <a:pt x="869801" y="564607"/>
                            <a:pt x="836337" y="559273"/>
                          </a:cubicBezTo>
                          <a:cubicBezTo>
                            <a:pt x="802272" y="640431"/>
                            <a:pt x="726036" y="667516"/>
                            <a:pt x="667340" y="619330"/>
                          </a:cubicBezTo>
                          <a:cubicBezTo>
                            <a:pt x="642472" y="670096"/>
                            <a:pt x="597072" y="694347"/>
                            <a:pt x="553572" y="680116"/>
                          </a:cubicBezTo>
                          <a:cubicBezTo>
                            <a:pt x="520921" y="669433"/>
                            <a:pt x="494102" y="638537"/>
                            <a:pt x="483380" y="596366"/>
                          </a:cubicBezTo>
                          <a:cubicBezTo>
                            <a:pt x="476530" y="595229"/>
                            <a:pt x="469962" y="592400"/>
                            <a:pt x="464396" y="587273"/>
                          </a:cubicBezTo>
                          <a:cubicBezTo>
                            <a:pt x="458829" y="592400"/>
                            <a:pt x="452261" y="595229"/>
                            <a:pt x="445411" y="596366"/>
                          </a:cubicBezTo>
                          <a:cubicBezTo>
                            <a:pt x="434690" y="638537"/>
                            <a:pt x="407871" y="669433"/>
                            <a:pt x="375219" y="680116"/>
                          </a:cubicBezTo>
                          <a:cubicBezTo>
                            <a:pt x="331719" y="694347"/>
                            <a:pt x="286320" y="670096"/>
                            <a:pt x="261452" y="619330"/>
                          </a:cubicBezTo>
                          <a:cubicBezTo>
                            <a:pt x="202755" y="667516"/>
                            <a:pt x="126520" y="640431"/>
                            <a:pt x="92454" y="559273"/>
                          </a:cubicBezTo>
                          <a:cubicBezTo>
                            <a:pt x="58991" y="564607"/>
                            <a:pt x="27569" y="536351"/>
                            <a:pt x="18150" y="492440"/>
                          </a:cubicBezTo>
                          <a:cubicBezTo>
                            <a:pt x="11328" y="460670"/>
                            <a:pt x="17359" y="426383"/>
                            <a:pt x="34027" y="402227"/>
                          </a:cubicBezTo>
                          <a:cubicBezTo>
                            <a:pt x="10378" y="383279"/>
                            <a:pt x="-2793" y="346918"/>
                            <a:pt x="500" y="309671"/>
                          </a:cubicBezTo>
                          <a:cubicBezTo>
                            <a:pt x="4363" y="266060"/>
                            <a:pt x="29785" y="231900"/>
                            <a:pt x="61729" y="227404"/>
                          </a:cubicBezTo>
                          <a:cubicBezTo>
                            <a:pt x="61919" y="226676"/>
                            <a:pt x="62125" y="225964"/>
                            <a:pt x="62315" y="225236"/>
                          </a:cubicBezTo>
                          <a:cubicBezTo>
                            <a:pt x="58025" y="182290"/>
                            <a:pt x="68029" y="138980"/>
                            <a:pt x="89589" y="107099"/>
                          </a:cubicBezTo>
                          <a:cubicBezTo>
                            <a:pt x="123655" y="56745"/>
                            <a:pt x="178884" y="45522"/>
                            <a:pt x="222273" y="80110"/>
                          </a:cubicBezTo>
                          <a:cubicBezTo>
                            <a:pt x="245597" y="20259"/>
                            <a:pt x="300392" y="2229"/>
                            <a:pt x="338736" y="37923"/>
                          </a:cubicBezTo>
                          <a:lnTo>
                            <a:pt x="366846" y="8686"/>
                          </a:lnTo>
                          <a:cubicBezTo>
                            <a:pt x="374611" y="4135"/>
                            <a:pt x="382696" y="1441"/>
                            <a:pt x="390797" y="508"/>
                          </a:cubicBezTo>
                          <a:close/>
                        </a:path>
                      </a:pathLst>
                    </a:cu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58" name="グループ化 157">
                      <a:extLst>
                        <a:ext uri="{FF2B5EF4-FFF2-40B4-BE49-F238E27FC236}">
                          <a16:creationId xmlns:a16="http://schemas.microsoft.com/office/drawing/2014/main" id="{9997A9D4-5060-4247-A5AD-22577F655D7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51912" y="3943264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67" name="グループ化 166">
                        <a:extLst>
                          <a:ext uri="{FF2B5EF4-FFF2-40B4-BE49-F238E27FC236}">
                            <a16:creationId xmlns:a16="http://schemas.microsoft.com/office/drawing/2014/main" id="{BAFED858-F274-4556-B696-02CA0DAD62B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72" name="円/楕円 256">
                          <a:extLst>
                            <a:ext uri="{FF2B5EF4-FFF2-40B4-BE49-F238E27FC236}">
                              <a16:creationId xmlns:a16="http://schemas.microsoft.com/office/drawing/2014/main" id="{2EDDD2CE-A20E-48D9-BD3B-D2A3A27EF3B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73" name="円/楕円 257">
                          <a:extLst>
                            <a:ext uri="{FF2B5EF4-FFF2-40B4-BE49-F238E27FC236}">
                              <a16:creationId xmlns:a16="http://schemas.microsoft.com/office/drawing/2014/main" id="{10B336E5-5A79-4F16-A60A-A5508F5E311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68" name="グループ化 167">
                        <a:extLst>
                          <a:ext uri="{FF2B5EF4-FFF2-40B4-BE49-F238E27FC236}">
                            <a16:creationId xmlns:a16="http://schemas.microsoft.com/office/drawing/2014/main" id="{B7F3FC30-F659-422E-8C68-E74C89B9F91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70" name="円/楕円 254">
                          <a:extLst>
                            <a:ext uri="{FF2B5EF4-FFF2-40B4-BE49-F238E27FC236}">
                              <a16:creationId xmlns:a16="http://schemas.microsoft.com/office/drawing/2014/main" id="{C35ACC7A-96CC-4818-AEE0-2728D720AC5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71" name="円/楕円 255">
                          <a:extLst>
                            <a:ext uri="{FF2B5EF4-FFF2-40B4-BE49-F238E27FC236}">
                              <a16:creationId xmlns:a16="http://schemas.microsoft.com/office/drawing/2014/main" id="{4A56AC60-68DB-47F3-A7BC-1CC9ECB120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69" name="円/楕円 253">
                        <a:extLst>
                          <a:ext uri="{FF2B5EF4-FFF2-40B4-BE49-F238E27FC236}">
                            <a16:creationId xmlns:a16="http://schemas.microsoft.com/office/drawing/2014/main" id="{F5AB33CE-693D-46AE-8175-F5D038DB78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0" name="円/楕円 27">
                      <a:extLst>
                        <a:ext uri="{FF2B5EF4-FFF2-40B4-BE49-F238E27FC236}">
                          <a16:creationId xmlns:a16="http://schemas.microsoft.com/office/drawing/2014/main" id="{3CAC334A-97C9-4C83-895E-6A71E4151D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9078" y="462140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" name="円/楕円 27">
                      <a:extLst>
                        <a:ext uri="{FF2B5EF4-FFF2-40B4-BE49-F238E27FC236}">
                          <a16:creationId xmlns:a16="http://schemas.microsoft.com/office/drawing/2014/main" id="{AE7CD586-D02D-4F18-A279-C457B7A235A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95245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2" name="円/楕円 27">
                      <a:extLst>
                        <a:ext uri="{FF2B5EF4-FFF2-40B4-BE49-F238E27FC236}">
                          <a16:creationId xmlns:a16="http://schemas.microsoft.com/office/drawing/2014/main" id="{D981C6B5-DF44-4334-B7BD-CD9E71C2022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687087" y="416413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4" name="円/楕円 247">
                      <a:extLst>
                        <a:ext uri="{FF2B5EF4-FFF2-40B4-BE49-F238E27FC236}">
                          <a16:creationId xmlns:a16="http://schemas.microsoft.com/office/drawing/2014/main" id="{7C3FA14A-8751-4EBE-8130-B53ABF9A7A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09070" y="4464806"/>
                      <a:ext cx="118869" cy="69275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" name="月 164">
                      <a:extLst>
                        <a:ext uri="{FF2B5EF4-FFF2-40B4-BE49-F238E27FC236}">
                          <a16:creationId xmlns:a16="http://schemas.microsoft.com/office/drawing/2014/main" id="{7B95197F-35D5-4795-8FE5-808B1B317FE9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5419033" y="4506047"/>
                      <a:ext cx="45719" cy="128698"/>
                    </a:xfrm>
                    <a:prstGeom prst="moon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" name="月 165">
                      <a:extLst>
                        <a:ext uri="{FF2B5EF4-FFF2-40B4-BE49-F238E27FC236}">
                          <a16:creationId xmlns:a16="http://schemas.microsoft.com/office/drawing/2014/main" id="{143CFD11-7FEB-4334-853E-628366DC93FB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5664228" y="4506047"/>
                      <a:ext cx="45719" cy="128698"/>
                    </a:xfrm>
                    <a:prstGeom prst="moon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93854838-1961-408B-AD40-97BB2B226127}"/>
                      </a:ext>
                    </a:extLst>
                  </p:cNvPr>
                  <p:cNvSpPr/>
                  <p:nvPr/>
                </p:nvSpPr>
                <p:spPr>
                  <a:xfrm>
                    <a:off x="4418381" y="4674583"/>
                    <a:ext cx="108376" cy="164125"/>
                  </a:xfrm>
                  <a:custGeom>
                    <a:avLst/>
                    <a:gdLst>
                      <a:gd name="connsiteX0" fmla="*/ 14178 w 108376"/>
                      <a:gd name="connsiteY0" fmla="*/ 0 h 164125"/>
                      <a:gd name="connsiteX1" fmla="*/ 54189 w 108376"/>
                      <a:gd name="connsiteY1" fmla="*/ 3841 h 164125"/>
                      <a:gd name="connsiteX2" fmla="*/ 94198 w 108376"/>
                      <a:gd name="connsiteY2" fmla="*/ 0 h 164125"/>
                      <a:gd name="connsiteX3" fmla="*/ 104118 w 108376"/>
                      <a:gd name="connsiteY3" fmla="*/ 26832 h 164125"/>
                      <a:gd name="connsiteX4" fmla="*/ 108376 w 108376"/>
                      <a:gd name="connsiteY4" fmla="*/ 65299 h 164125"/>
                      <a:gd name="connsiteX5" fmla="*/ 54188 w 108376"/>
                      <a:gd name="connsiteY5" fmla="*/ 164125 h 164125"/>
                      <a:gd name="connsiteX6" fmla="*/ 0 w 108376"/>
                      <a:gd name="connsiteY6" fmla="*/ 65299 h 164125"/>
                      <a:gd name="connsiteX7" fmla="*/ 4259 w 108376"/>
                      <a:gd name="connsiteY7" fmla="*/ 26832 h 164125"/>
                      <a:gd name="connsiteX0" fmla="*/ 54189 w 145629"/>
                      <a:gd name="connsiteY0" fmla="*/ 3841 h 164125"/>
                      <a:gd name="connsiteX1" fmla="*/ 94198 w 145629"/>
                      <a:gd name="connsiteY1" fmla="*/ 0 h 164125"/>
                      <a:gd name="connsiteX2" fmla="*/ 104118 w 145629"/>
                      <a:gd name="connsiteY2" fmla="*/ 26832 h 164125"/>
                      <a:gd name="connsiteX3" fmla="*/ 108376 w 145629"/>
                      <a:gd name="connsiteY3" fmla="*/ 65299 h 164125"/>
                      <a:gd name="connsiteX4" fmla="*/ 54188 w 145629"/>
                      <a:gd name="connsiteY4" fmla="*/ 164125 h 164125"/>
                      <a:gd name="connsiteX5" fmla="*/ 0 w 145629"/>
                      <a:gd name="connsiteY5" fmla="*/ 65299 h 164125"/>
                      <a:gd name="connsiteX6" fmla="*/ 4259 w 145629"/>
                      <a:gd name="connsiteY6" fmla="*/ 26832 h 164125"/>
                      <a:gd name="connsiteX7" fmla="*/ 14178 w 145629"/>
                      <a:gd name="connsiteY7" fmla="*/ 0 h 164125"/>
                      <a:gd name="connsiteX8" fmla="*/ 145629 w 145629"/>
                      <a:gd name="connsiteY8" fmla="*/ 95281 h 164125"/>
                      <a:gd name="connsiteX0" fmla="*/ 54189 w 108376"/>
                      <a:gd name="connsiteY0" fmla="*/ 3841 h 164125"/>
                      <a:gd name="connsiteX1" fmla="*/ 94198 w 108376"/>
                      <a:gd name="connsiteY1" fmla="*/ 0 h 164125"/>
                      <a:gd name="connsiteX2" fmla="*/ 104118 w 108376"/>
                      <a:gd name="connsiteY2" fmla="*/ 26832 h 164125"/>
                      <a:gd name="connsiteX3" fmla="*/ 108376 w 108376"/>
                      <a:gd name="connsiteY3" fmla="*/ 65299 h 164125"/>
                      <a:gd name="connsiteX4" fmla="*/ 54188 w 108376"/>
                      <a:gd name="connsiteY4" fmla="*/ 164125 h 164125"/>
                      <a:gd name="connsiteX5" fmla="*/ 0 w 108376"/>
                      <a:gd name="connsiteY5" fmla="*/ 65299 h 164125"/>
                      <a:gd name="connsiteX6" fmla="*/ 4259 w 108376"/>
                      <a:gd name="connsiteY6" fmla="*/ 26832 h 164125"/>
                      <a:gd name="connsiteX7" fmla="*/ 14178 w 108376"/>
                      <a:gd name="connsiteY7" fmla="*/ 0 h 164125"/>
                      <a:gd name="connsiteX0" fmla="*/ 94198 w 108376"/>
                      <a:gd name="connsiteY0" fmla="*/ 0 h 164125"/>
                      <a:gd name="connsiteX1" fmla="*/ 104118 w 108376"/>
                      <a:gd name="connsiteY1" fmla="*/ 26832 h 164125"/>
                      <a:gd name="connsiteX2" fmla="*/ 108376 w 108376"/>
                      <a:gd name="connsiteY2" fmla="*/ 65299 h 164125"/>
                      <a:gd name="connsiteX3" fmla="*/ 54188 w 108376"/>
                      <a:gd name="connsiteY3" fmla="*/ 164125 h 164125"/>
                      <a:gd name="connsiteX4" fmla="*/ 0 w 108376"/>
                      <a:gd name="connsiteY4" fmla="*/ 65299 h 164125"/>
                      <a:gd name="connsiteX5" fmla="*/ 4259 w 108376"/>
                      <a:gd name="connsiteY5" fmla="*/ 26832 h 164125"/>
                      <a:gd name="connsiteX6" fmla="*/ 14178 w 108376"/>
                      <a:gd name="connsiteY6" fmla="*/ 0 h 164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8376" h="164125">
                        <a:moveTo>
                          <a:pt x="94198" y="0"/>
                        </a:moveTo>
                        <a:lnTo>
                          <a:pt x="104118" y="26832"/>
                        </a:lnTo>
                        <a:cubicBezTo>
                          <a:pt x="106860" y="38655"/>
                          <a:pt x="108376" y="51654"/>
                          <a:pt x="108376" y="65299"/>
                        </a:cubicBezTo>
                        <a:cubicBezTo>
                          <a:pt x="108376" y="119879"/>
                          <a:pt x="84115" y="164125"/>
                          <a:pt x="54188" y="164125"/>
                        </a:cubicBezTo>
                        <a:cubicBezTo>
                          <a:pt x="24261" y="164125"/>
                          <a:pt x="0" y="119879"/>
                          <a:pt x="0" y="65299"/>
                        </a:cubicBezTo>
                        <a:cubicBezTo>
                          <a:pt x="0" y="51654"/>
                          <a:pt x="1517" y="38655"/>
                          <a:pt x="4259" y="26832"/>
                        </a:cubicBezTo>
                        <a:lnTo>
                          <a:pt x="14178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7391A85D-A009-4257-A1BC-1C280F0779E8}"/>
                    </a:ext>
                  </a:extLst>
                </p:cNvPr>
                <p:cNvGrpSpPr/>
                <p:nvPr/>
              </p:nvGrpSpPr>
              <p:grpSpPr>
                <a:xfrm>
                  <a:off x="7450932" y="4700173"/>
                  <a:ext cx="916780" cy="662032"/>
                  <a:chOff x="7463927" y="1789359"/>
                  <a:chExt cx="946143" cy="682796"/>
                </a:xfrm>
              </p:grpSpPr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3BE11683-7CAE-4FD3-B227-E437768A9CDC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1204C124-4CC9-4C2F-BA66-9E5BA01D93D4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26779595-CBD1-49B9-A0EC-9E46EBE66408}"/>
                  </a:ext>
                </a:extLst>
              </p:cNvPr>
              <p:cNvSpPr/>
              <p:nvPr/>
            </p:nvSpPr>
            <p:spPr>
              <a:xfrm>
                <a:off x="7582439" y="4689308"/>
                <a:ext cx="115286" cy="115843"/>
              </a:xfrm>
              <a:custGeom>
                <a:avLst/>
                <a:gdLst>
                  <a:gd name="connsiteX0" fmla="*/ 17527 w 115286"/>
                  <a:gd name="connsiteY0" fmla="*/ 0 h 115843"/>
                  <a:gd name="connsiteX1" fmla="*/ 20307 w 115286"/>
                  <a:gd name="connsiteY1" fmla="*/ 43863 h 115843"/>
                  <a:gd name="connsiteX2" fmla="*/ 21032 w 115286"/>
                  <a:gd name="connsiteY2" fmla="*/ 44637 h 115843"/>
                  <a:gd name="connsiteX3" fmla="*/ 60167 w 115286"/>
                  <a:gd name="connsiteY3" fmla="*/ 17766 h 115843"/>
                  <a:gd name="connsiteX4" fmla="*/ 115286 w 115286"/>
                  <a:gd name="connsiteY4" fmla="*/ 107384 h 115843"/>
                  <a:gd name="connsiteX5" fmla="*/ 114236 w 115286"/>
                  <a:gd name="connsiteY5" fmla="*/ 115843 h 115843"/>
                  <a:gd name="connsiteX6" fmla="*/ 101509 w 115286"/>
                  <a:gd name="connsiteY6" fmla="*/ 85930 h 115843"/>
                  <a:gd name="connsiteX7" fmla="*/ 58990 w 115286"/>
                  <a:gd name="connsiteY7" fmla="*/ 58022 h 115843"/>
                  <a:gd name="connsiteX8" fmla="*/ 16472 w 115286"/>
                  <a:gd name="connsiteY8" fmla="*/ 85930 h 115843"/>
                  <a:gd name="connsiteX9" fmla="*/ 5566 w 115286"/>
                  <a:gd name="connsiteY9" fmla="*/ 111562 h 115843"/>
                  <a:gd name="connsiteX10" fmla="*/ 5047 w 115286"/>
                  <a:gd name="connsiteY10" fmla="*/ 107384 h 115843"/>
                  <a:gd name="connsiteX11" fmla="*/ 16774 w 115286"/>
                  <a:gd name="connsiteY11" fmla="*/ 61352 h 115843"/>
                  <a:gd name="connsiteX12" fmla="*/ 5641 w 115286"/>
                  <a:gd name="connsiteY12" fmla="*/ 52330 h 115843"/>
                  <a:gd name="connsiteX13" fmla="*/ 17527 w 115286"/>
                  <a:gd name="connsiteY13" fmla="*/ 0 h 115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5286" h="115843">
                    <a:moveTo>
                      <a:pt x="17527" y="0"/>
                    </a:moveTo>
                    <a:cubicBezTo>
                      <a:pt x="11351" y="13694"/>
                      <a:pt x="12395" y="30156"/>
                      <a:pt x="20307" y="43863"/>
                    </a:cubicBezTo>
                    <a:lnTo>
                      <a:pt x="21032" y="44637"/>
                    </a:lnTo>
                    <a:cubicBezTo>
                      <a:pt x="30869" y="28013"/>
                      <a:pt x="44782" y="17766"/>
                      <a:pt x="60167" y="17766"/>
                    </a:cubicBezTo>
                    <a:cubicBezTo>
                      <a:pt x="90608" y="17766"/>
                      <a:pt x="115286" y="57889"/>
                      <a:pt x="115286" y="107384"/>
                    </a:cubicBezTo>
                    <a:lnTo>
                      <a:pt x="114236" y="115843"/>
                    </a:lnTo>
                    <a:lnTo>
                      <a:pt x="101509" y="85930"/>
                    </a:lnTo>
                    <a:cubicBezTo>
                      <a:pt x="90627" y="68687"/>
                      <a:pt x="75595" y="58022"/>
                      <a:pt x="58990" y="58022"/>
                    </a:cubicBezTo>
                    <a:cubicBezTo>
                      <a:pt x="42386" y="58022"/>
                      <a:pt x="27353" y="68687"/>
                      <a:pt x="16472" y="85930"/>
                    </a:cubicBezTo>
                    <a:lnTo>
                      <a:pt x="5566" y="111562"/>
                    </a:lnTo>
                    <a:lnTo>
                      <a:pt x="5047" y="107384"/>
                    </a:lnTo>
                    <a:lnTo>
                      <a:pt x="16774" y="61352"/>
                    </a:lnTo>
                    <a:cubicBezTo>
                      <a:pt x="11352" y="60456"/>
                      <a:pt x="8169" y="56711"/>
                      <a:pt x="5641" y="52330"/>
                    </a:cubicBezTo>
                    <a:cubicBezTo>
                      <a:pt x="-5234" y="33497"/>
                      <a:pt x="88" y="10068"/>
                      <a:pt x="1752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F0942698-3F96-4AEB-AEE9-0E707074AB77}"/>
                  </a:ext>
                </a:extLst>
              </p:cNvPr>
              <p:cNvSpPr/>
              <p:nvPr/>
            </p:nvSpPr>
            <p:spPr>
              <a:xfrm>
                <a:off x="8120602" y="4689308"/>
                <a:ext cx="115286" cy="115843"/>
              </a:xfrm>
              <a:custGeom>
                <a:avLst/>
                <a:gdLst>
                  <a:gd name="connsiteX0" fmla="*/ 17527 w 115286"/>
                  <a:gd name="connsiteY0" fmla="*/ 0 h 115843"/>
                  <a:gd name="connsiteX1" fmla="*/ 20307 w 115286"/>
                  <a:gd name="connsiteY1" fmla="*/ 43863 h 115843"/>
                  <a:gd name="connsiteX2" fmla="*/ 21032 w 115286"/>
                  <a:gd name="connsiteY2" fmla="*/ 44637 h 115843"/>
                  <a:gd name="connsiteX3" fmla="*/ 60167 w 115286"/>
                  <a:gd name="connsiteY3" fmla="*/ 17766 h 115843"/>
                  <a:gd name="connsiteX4" fmla="*/ 115286 w 115286"/>
                  <a:gd name="connsiteY4" fmla="*/ 107384 h 115843"/>
                  <a:gd name="connsiteX5" fmla="*/ 114236 w 115286"/>
                  <a:gd name="connsiteY5" fmla="*/ 115843 h 115843"/>
                  <a:gd name="connsiteX6" fmla="*/ 101509 w 115286"/>
                  <a:gd name="connsiteY6" fmla="*/ 85930 h 115843"/>
                  <a:gd name="connsiteX7" fmla="*/ 58990 w 115286"/>
                  <a:gd name="connsiteY7" fmla="*/ 58022 h 115843"/>
                  <a:gd name="connsiteX8" fmla="*/ 16472 w 115286"/>
                  <a:gd name="connsiteY8" fmla="*/ 85930 h 115843"/>
                  <a:gd name="connsiteX9" fmla="*/ 5566 w 115286"/>
                  <a:gd name="connsiteY9" fmla="*/ 111562 h 115843"/>
                  <a:gd name="connsiteX10" fmla="*/ 5047 w 115286"/>
                  <a:gd name="connsiteY10" fmla="*/ 107384 h 115843"/>
                  <a:gd name="connsiteX11" fmla="*/ 16774 w 115286"/>
                  <a:gd name="connsiteY11" fmla="*/ 61352 h 115843"/>
                  <a:gd name="connsiteX12" fmla="*/ 5641 w 115286"/>
                  <a:gd name="connsiteY12" fmla="*/ 52330 h 115843"/>
                  <a:gd name="connsiteX13" fmla="*/ 17527 w 115286"/>
                  <a:gd name="connsiteY13" fmla="*/ 0 h 115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5286" h="115843">
                    <a:moveTo>
                      <a:pt x="17527" y="0"/>
                    </a:moveTo>
                    <a:cubicBezTo>
                      <a:pt x="11351" y="13694"/>
                      <a:pt x="12395" y="30156"/>
                      <a:pt x="20307" y="43863"/>
                    </a:cubicBezTo>
                    <a:lnTo>
                      <a:pt x="21032" y="44637"/>
                    </a:lnTo>
                    <a:cubicBezTo>
                      <a:pt x="30869" y="28013"/>
                      <a:pt x="44782" y="17766"/>
                      <a:pt x="60167" y="17766"/>
                    </a:cubicBezTo>
                    <a:cubicBezTo>
                      <a:pt x="90608" y="17766"/>
                      <a:pt x="115286" y="57889"/>
                      <a:pt x="115286" y="107384"/>
                    </a:cubicBezTo>
                    <a:lnTo>
                      <a:pt x="114236" y="115843"/>
                    </a:lnTo>
                    <a:lnTo>
                      <a:pt x="101509" y="85930"/>
                    </a:lnTo>
                    <a:cubicBezTo>
                      <a:pt x="90627" y="68687"/>
                      <a:pt x="75595" y="58022"/>
                      <a:pt x="58990" y="58022"/>
                    </a:cubicBezTo>
                    <a:cubicBezTo>
                      <a:pt x="42386" y="58022"/>
                      <a:pt x="27353" y="68687"/>
                      <a:pt x="16472" y="85930"/>
                    </a:cubicBezTo>
                    <a:lnTo>
                      <a:pt x="5566" y="111562"/>
                    </a:lnTo>
                    <a:lnTo>
                      <a:pt x="5047" y="107384"/>
                    </a:lnTo>
                    <a:lnTo>
                      <a:pt x="16774" y="61352"/>
                    </a:lnTo>
                    <a:cubicBezTo>
                      <a:pt x="11352" y="60456"/>
                      <a:pt x="8169" y="56711"/>
                      <a:pt x="5641" y="52330"/>
                    </a:cubicBezTo>
                    <a:cubicBezTo>
                      <a:pt x="-5234" y="33497"/>
                      <a:pt x="88" y="10068"/>
                      <a:pt x="1752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B49C1481-6651-4908-8526-15CA834F176F}"/>
              </a:ext>
            </a:extLst>
          </p:cNvPr>
          <p:cNvGrpSpPr/>
          <p:nvPr/>
        </p:nvGrpSpPr>
        <p:grpSpPr>
          <a:xfrm>
            <a:off x="1407759" y="866064"/>
            <a:ext cx="1905878" cy="2666209"/>
            <a:chOff x="1407759" y="866064"/>
            <a:chExt cx="1905878" cy="2666209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7AFCE7FC-66FA-46A2-A206-727BE6DE2581}"/>
                </a:ext>
              </a:extLst>
            </p:cNvPr>
            <p:cNvGrpSpPr/>
            <p:nvPr/>
          </p:nvGrpSpPr>
          <p:grpSpPr>
            <a:xfrm>
              <a:off x="2232261" y="866064"/>
              <a:ext cx="1081376" cy="1081375"/>
              <a:chOff x="2232261" y="866064"/>
              <a:chExt cx="1081376" cy="1081375"/>
            </a:xfrm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E1986EFB-6C03-4CA6-876A-C1D41FB3EE79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C8821B8A-5B29-4CB9-BA98-5AFF08E3BBB9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27FA3B7-F683-4154-A9E1-26AD2D1F3821}"/>
                </a:ext>
              </a:extLst>
            </p:cNvPr>
            <p:cNvGrpSpPr/>
            <p:nvPr/>
          </p:nvGrpSpPr>
          <p:grpSpPr>
            <a:xfrm>
              <a:off x="1407759" y="1152475"/>
              <a:ext cx="1226348" cy="2379798"/>
              <a:chOff x="1407759" y="1152475"/>
              <a:chExt cx="1226348" cy="2379798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991737A6-24CF-4B8D-B063-5C14FDC4A3AD}"/>
                  </a:ext>
                </a:extLst>
              </p:cNvPr>
              <p:cNvGrpSpPr/>
              <p:nvPr/>
            </p:nvGrpSpPr>
            <p:grpSpPr>
              <a:xfrm>
                <a:off x="1407759" y="1152475"/>
                <a:ext cx="1226348" cy="2379798"/>
                <a:chOff x="1407759" y="1152475"/>
                <a:chExt cx="1226348" cy="2379798"/>
              </a:xfrm>
            </p:grpSpPr>
            <p:sp>
              <p:nvSpPr>
                <p:cNvPr id="431" name="正方形/長方形 430">
                  <a:extLst>
                    <a:ext uri="{FF2B5EF4-FFF2-40B4-BE49-F238E27FC236}">
                      <a16:creationId xmlns:a16="http://schemas.microsoft.com/office/drawing/2014/main" id="{ABA2D69D-6F06-4570-B8DC-52AD8BAFEB67}"/>
                    </a:ext>
                  </a:extLst>
                </p:cNvPr>
                <p:cNvSpPr/>
                <p:nvPr/>
              </p:nvSpPr>
              <p:spPr>
                <a:xfrm flipH="1">
                  <a:off x="2402210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A22C4998-3EC4-4BA0-A9A0-299CFE3FCF83}"/>
                    </a:ext>
                  </a:extLst>
                </p:cNvPr>
                <p:cNvSpPr/>
                <p:nvPr/>
              </p:nvSpPr>
              <p:spPr>
                <a:xfrm flipH="1">
                  <a:off x="2402211" y="2614846"/>
                  <a:ext cx="231896" cy="814153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  <a:gd name="connsiteX0" fmla="*/ 231896 w 231896"/>
                    <a:gd name="connsiteY0" fmla="*/ 0 h 675334"/>
                    <a:gd name="connsiteX1" fmla="*/ 227488 w 231896"/>
                    <a:gd name="connsiteY1" fmla="*/ 14202 h 675334"/>
                    <a:gd name="connsiteX2" fmla="*/ 223047 w 231896"/>
                    <a:gd name="connsiteY2" fmla="*/ 58252 h 675334"/>
                    <a:gd name="connsiteX3" fmla="*/ 223047 w 231896"/>
                    <a:gd name="connsiteY3" fmla="*/ 675334 h 675334"/>
                    <a:gd name="connsiteX4" fmla="*/ 0 w 231896"/>
                    <a:gd name="connsiteY4" fmla="*/ 668984 h 675334"/>
                    <a:gd name="connsiteX5" fmla="*/ 107950 w 231896"/>
                    <a:gd name="connsiteY5" fmla="*/ 271355 h 675334"/>
                    <a:gd name="connsiteX6" fmla="*/ 214353 w 231896"/>
                    <a:gd name="connsiteY6" fmla="*/ 14474 h 675334"/>
                    <a:gd name="connsiteX7" fmla="*/ 231896 w 231896"/>
                    <a:gd name="connsiteY7" fmla="*/ 0 h 675334"/>
                    <a:gd name="connsiteX0" fmla="*/ 231896 w 231896"/>
                    <a:gd name="connsiteY0" fmla="*/ 0 h 675334"/>
                    <a:gd name="connsiteX1" fmla="*/ 227488 w 231896"/>
                    <a:gd name="connsiteY1" fmla="*/ 14202 h 675334"/>
                    <a:gd name="connsiteX2" fmla="*/ 223047 w 231896"/>
                    <a:gd name="connsiteY2" fmla="*/ 58252 h 675334"/>
                    <a:gd name="connsiteX3" fmla="*/ 223047 w 231896"/>
                    <a:gd name="connsiteY3" fmla="*/ 675334 h 675334"/>
                    <a:gd name="connsiteX4" fmla="*/ 0 w 231896"/>
                    <a:gd name="connsiteY4" fmla="*/ 668984 h 675334"/>
                    <a:gd name="connsiteX5" fmla="*/ 107950 w 231896"/>
                    <a:gd name="connsiteY5" fmla="*/ 271355 h 675334"/>
                    <a:gd name="connsiteX6" fmla="*/ 214353 w 231896"/>
                    <a:gd name="connsiteY6" fmla="*/ 14474 h 675334"/>
                    <a:gd name="connsiteX7" fmla="*/ 231896 w 231896"/>
                    <a:gd name="connsiteY7" fmla="*/ 0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1896" h="675334">
                      <a:moveTo>
                        <a:pt x="231896" y="0"/>
                      </a:moveTo>
                      <a:lnTo>
                        <a:pt x="227488" y="14202"/>
                      </a:lnTo>
                      <a:cubicBezTo>
                        <a:pt x="224576" y="28431"/>
                        <a:pt x="223047" y="43163"/>
                        <a:pt x="223047" y="58252"/>
                      </a:cubicBezTo>
                      <a:lnTo>
                        <a:pt x="223047" y="675334"/>
                      </a:lnTo>
                      <a:lnTo>
                        <a:pt x="0" y="668984"/>
                      </a:lnTo>
                      <a:cubicBezTo>
                        <a:pt x="73025" y="572424"/>
                        <a:pt x="107950" y="406015"/>
                        <a:pt x="107950" y="271355"/>
                      </a:cubicBezTo>
                      <a:cubicBezTo>
                        <a:pt x="107950" y="171037"/>
                        <a:pt x="148612" y="80216"/>
                        <a:pt x="214353" y="14474"/>
                      </a:cubicBezTo>
                      <a:lnTo>
                        <a:pt x="231896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5" name="正方形/長方形 334">
                  <a:extLst>
                    <a:ext uri="{FF2B5EF4-FFF2-40B4-BE49-F238E27FC236}">
                      <a16:creationId xmlns:a16="http://schemas.microsoft.com/office/drawing/2014/main" id="{C21847A4-0D68-4968-9EE2-E063D8000E3F}"/>
                    </a:ext>
                  </a:extLst>
                </p:cNvPr>
                <p:cNvSpPr/>
                <p:nvPr/>
              </p:nvSpPr>
              <p:spPr>
                <a:xfrm>
                  <a:off x="1536796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1BBE5F87-8C65-4E5B-A240-48B5F8799068}"/>
                    </a:ext>
                  </a:extLst>
                </p:cNvPr>
                <p:cNvSpPr/>
                <p:nvPr/>
              </p:nvSpPr>
              <p:spPr>
                <a:xfrm>
                  <a:off x="1407759" y="2614846"/>
                  <a:ext cx="231896" cy="814153"/>
                </a:xfrm>
                <a:custGeom>
                  <a:avLst/>
                  <a:gdLst>
                    <a:gd name="connsiteX0" fmla="*/ 123946 w 123946"/>
                    <a:gd name="connsiteY0" fmla="*/ 0 h 675334"/>
                    <a:gd name="connsiteX1" fmla="*/ 119538 w 123946"/>
                    <a:gd name="connsiteY1" fmla="*/ 14202 h 675334"/>
                    <a:gd name="connsiteX2" fmla="*/ 115097 w 123946"/>
                    <a:gd name="connsiteY2" fmla="*/ 58252 h 675334"/>
                    <a:gd name="connsiteX3" fmla="*/ 115097 w 123946"/>
                    <a:gd name="connsiteY3" fmla="*/ 675334 h 675334"/>
                    <a:gd name="connsiteX4" fmla="*/ 0 w 123946"/>
                    <a:gd name="connsiteY4" fmla="*/ 675334 h 675334"/>
                    <a:gd name="connsiteX5" fmla="*/ 0 w 123946"/>
                    <a:gd name="connsiteY5" fmla="*/ 271355 h 675334"/>
                    <a:gd name="connsiteX6" fmla="*/ 106403 w 123946"/>
                    <a:gd name="connsiteY6" fmla="*/ 14474 h 675334"/>
                    <a:gd name="connsiteX0" fmla="*/ 231896 w 231896"/>
                    <a:gd name="connsiteY0" fmla="*/ 0 h 675334"/>
                    <a:gd name="connsiteX1" fmla="*/ 227488 w 231896"/>
                    <a:gd name="connsiteY1" fmla="*/ 14202 h 675334"/>
                    <a:gd name="connsiteX2" fmla="*/ 223047 w 231896"/>
                    <a:gd name="connsiteY2" fmla="*/ 58252 h 675334"/>
                    <a:gd name="connsiteX3" fmla="*/ 223047 w 231896"/>
                    <a:gd name="connsiteY3" fmla="*/ 675334 h 675334"/>
                    <a:gd name="connsiteX4" fmla="*/ 0 w 231896"/>
                    <a:gd name="connsiteY4" fmla="*/ 668984 h 675334"/>
                    <a:gd name="connsiteX5" fmla="*/ 107950 w 231896"/>
                    <a:gd name="connsiteY5" fmla="*/ 271355 h 675334"/>
                    <a:gd name="connsiteX6" fmla="*/ 214353 w 231896"/>
                    <a:gd name="connsiteY6" fmla="*/ 14474 h 675334"/>
                    <a:gd name="connsiteX7" fmla="*/ 231896 w 231896"/>
                    <a:gd name="connsiteY7" fmla="*/ 0 h 675334"/>
                    <a:gd name="connsiteX0" fmla="*/ 231896 w 231896"/>
                    <a:gd name="connsiteY0" fmla="*/ 0 h 675334"/>
                    <a:gd name="connsiteX1" fmla="*/ 227488 w 231896"/>
                    <a:gd name="connsiteY1" fmla="*/ 14202 h 675334"/>
                    <a:gd name="connsiteX2" fmla="*/ 223047 w 231896"/>
                    <a:gd name="connsiteY2" fmla="*/ 58252 h 675334"/>
                    <a:gd name="connsiteX3" fmla="*/ 223047 w 231896"/>
                    <a:gd name="connsiteY3" fmla="*/ 675334 h 675334"/>
                    <a:gd name="connsiteX4" fmla="*/ 0 w 231896"/>
                    <a:gd name="connsiteY4" fmla="*/ 668984 h 675334"/>
                    <a:gd name="connsiteX5" fmla="*/ 107950 w 231896"/>
                    <a:gd name="connsiteY5" fmla="*/ 271355 h 675334"/>
                    <a:gd name="connsiteX6" fmla="*/ 214353 w 231896"/>
                    <a:gd name="connsiteY6" fmla="*/ 14474 h 675334"/>
                    <a:gd name="connsiteX7" fmla="*/ 231896 w 231896"/>
                    <a:gd name="connsiteY7" fmla="*/ 0 h 675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1896" h="675334">
                      <a:moveTo>
                        <a:pt x="231896" y="0"/>
                      </a:moveTo>
                      <a:lnTo>
                        <a:pt x="227488" y="14202"/>
                      </a:lnTo>
                      <a:cubicBezTo>
                        <a:pt x="224576" y="28431"/>
                        <a:pt x="223047" y="43163"/>
                        <a:pt x="223047" y="58252"/>
                      </a:cubicBezTo>
                      <a:lnTo>
                        <a:pt x="223047" y="675334"/>
                      </a:lnTo>
                      <a:lnTo>
                        <a:pt x="0" y="668984"/>
                      </a:lnTo>
                      <a:cubicBezTo>
                        <a:pt x="73025" y="572424"/>
                        <a:pt x="107950" y="406015"/>
                        <a:pt x="107950" y="271355"/>
                      </a:cubicBezTo>
                      <a:cubicBezTo>
                        <a:pt x="107950" y="171037"/>
                        <a:pt x="148612" y="80216"/>
                        <a:pt x="214353" y="14474"/>
                      </a:cubicBezTo>
                      <a:lnTo>
                        <a:pt x="231896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" name="四角形: 上の 2 つの角を丸める 6">
                  <a:extLst>
                    <a:ext uri="{FF2B5EF4-FFF2-40B4-BE49-F238E27FC236}">
                      <a16:creationId xmlns:a16="http://schemas.microsoft.com/office/drawing/2014/main" id="{84E38D9E-6AB8-4F4F-85D6-B827184F4141}"/>
                    </a:ext>
                  </a:extLst>
                </p:cNvPr>
                <p:cNvSpPr/>
                <p:nvPr/>
              </p:nvSpPr>
              <p:spPr>
                <a:xfrm>
                  <a:off x="1597468" y="2521745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solidFill>
                  <a:srgbClr val="92D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5204FA3C-052A-45E7-8B29-21D11153530B}"/>
                    </a:ext>
                  </a:extLst>
                </p:cNvPr>
                <p:cNvSpPr/>
                <p:nvPr/>
              </p:nvSpPr>
              <p:spPr>
                <a:xfrm>
                  <a:off x="1768870" y="2287914"/>
                  <a:ext cx="507652" cy="3939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7652" h="393957">
                      <a:moveTo>
                        <a:pt x="162037" y="0"/>
                      </a:moveTo>
                      <a:lnTo>
                        <a:pt x="345615" y="0"/>
                      </a:lnTo>
                      <a:lnTo>
                        <a:pt x="368206" y="233831"/>
                      </a:lnTo>
                      <a:lnTo>
                        <a:pt x="418392" y="233831"/>
                      </a:lnTo>
                      <a:cubicBezTo>
                        <a:pt x="441934" y="233831"/>
                        <a:pt x="464919" y="236217"/>
                        <a:pt x="487118" y="240759"/>
                      </a:cubicBezTo>
                      <a:lnTo>
                        <a:pt x="490977" y="241957"/>
                      </a:lnTo>
                      <a:lnTo>
                        <a:pt x="502495" y="258444"/>
                      </a:lnTo>
                      <a:cubicBezTo>
                        <a:pt x="505876" y="265786"/>
                        <a:pt x="507652" y="273388"/>
                        <a:pt x="507652" y="281174"/>
                      </a:cubicBezTo>
                      <a:cubicBezTo>
                        <a:pt x="507652" y="343462"/>
                        <a:pt x="394010" y="393957"/>
                        <a:pt x="253826" y="393957"/>
                      </a:cubicBezTo>
                      <a:cubicBezTo>
                        <a:pt x="113642" y="393957"/>
                        <a:pt x="0" y="343462"/>
                        <a:pt x="0" y="281174"/>
                      </a:cubicBezTo>
                      <a:cubicBezTo>
                        <a:pt x="0" y="273388"/>
                        <a:pt x="1776" y="265786"/>
                        <a:pt x="5157" y="258444"/>
                      </a:cubicBezTo>
                      <a:lnTo>
                        <a:pt x="16327" y="242455"/>
                      </a:lnTo>
                      <a:lnTo>
                        <a:pt x="21791" y="240759"/>
                      </a:lnTo>
                      <a:cubicBezTo>
                        <a:pt x="43990" y="236217"/>
                        <a:pt x="66975" y="233831"/>
                        <a:pt x="90517" y="233831"/>
                      </a:cubicBezTo>
                      <a:lnTo>
                        <a:pt x="139446" y="23383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9920317E-100C-4097-B48B-D86434CB90C0}"/>
                    </a:ext>
                  </a:extLst>
                </p:cNvPr>
                <p:cNvSpPr/>
                <p:nvPr/>
              </p:nvSpPr>
              <p:spPr>
                <a:xfrm flipH="1">
                  <a:off x="2396682" y="1929178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月 15">
                  <a:extLst>
                    <a:ext uri="{FF2B5EF4-FFF2-40B4-BE49-F238E27FC236}">
                      <a16:creationId xmlns:a16="http://schemas.microsoft.com/office/drawing/2014/main" id="{5913C914-F828-44CE-A1E0-0D723C50D319}"/>
                    </a:ext>
                  </a:extLst>
                </p:cNvPr>
                <p:cNvSpPr/>
                <p:nvPr/>
              </p:nvSpPr>
              <p:spPr>
                <a:xfrm>
                  <a:off x="1582871" y="1929178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D609B232-9E77-41D5-9B22-845D40CB4B1B}"/>
                    </a:ext>
                  </a:extLst>
                </p:cNvPr>
                <p:cNvSpPr/>
                <p:nvPr/>
              </p:nvSpPr>
              <p:spPr>
                <a:xfrm>
                  <a:off x="1469680" y="1152475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2E186F56-D8E4-4312-8490-9EC9C3205EDC}"/>
                    </a:ext>
                  </a:extLst>
                </p:cNvPr>
                <p:cNvGrpSpPr/>
                <p:nvPr/>
              </p:nvGrpSpPr>
              <p:grpSpPr>
                <a:xfrm>
                  <a:off x="1461845" y="1324951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31" name="グループ化 30">
                    <a:extLst>
                      <a:ext uri="{FF2B5EF4-FFF2-40B4-BE49-F238E27FC236}">
                        <a16:creationId xmlns:a16="http://schemas.microsoft.com/office/drawing/2014/main" id="{AF34E0A6-54E0-4F60-80E5-0B6136124690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8" name="グループ化 37">
                      <a:extLst>
                        <a:ext uri="{FF2B5EF4-FFF2-40B4-BE49-F238E27FC236}">
                          <a16:creationId xmlns:a16="http://schemas.microsoft.com/office/drawing/2014/main" id="{E0A9D4E6-6F26-4D4D-BA80-AA1905B3FDD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3" name="円/楕円 177">
                        <a:extLst>
                          <a:ext uri="{FF2B5EF4-FFF2-40B4-BE49-F238E27FC236}">
                            <a16:creationId xmlns:a16="http://schemas.microsoft.com/office/drawing/2014/main" id="{E3D30D9A-8313-4264-8299-4E7FE878F4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4" name="円/楕円 178">
                        <a:extLst>
                          <a:ext uri="{FF2B5EF4-FFF2-40B4-BE49-F238E27FC236}">
                            <a16:creationId xmlns:a16="http://schemas.microsoft.com/office/drawing/2014/main" id="{A262A915-A1F8-4978-9425-58D86B3BAC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59CC2619-CDC0-462C-8431-22E5ABCB0B2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1" name="円/楕円 175">
                        <a:extLst>
                          <a:ext uri="{FF2B5EF4-FFF2-40B4-BE49-F238E27FC236}">
                            <a16:creationId xmlns:a16="http://schemas.microsoft.com/office/drawing/2014/main" id="{28818498-881C-49B9-96AC-D2CBD7F00F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2" name="円/楕円 176">
                        <a:extLst>
                          <a:ext uri="{FF2B5EF4-FFF2-40B4-BE49-F238E27FC236}">
                            <a16:creationId xmlns:a16="http://schemas.microsoft.com/office/drawing/2014/main" id="{6951489F-2F59-45C6-B9CB-EB44542440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0" name="円/楕円 174">
                      <a:extLst>
                        <a:ext uri="{FF2B5EF4-FFF2-40B4-BE49-F238E27FC236}">
                          <a16:creationId xmlns:a16="http://schemas.microsoft.com/office/drawing/2014/main" id="{886DA41B-5C01-4B4F-8061-1636B88CF5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" name="円/楕円 27">
                    <a:extLst>
                      <a:ext uri="{FF2B5EF4-FFF2-40B4-BE49-F238E27FC236}">
                        <a16:creationId xmlns:a16="http://schemas.microsoft.com/office/drawing/2014/main" id="{88B08243-7877-489A-B47D-EB58EDB02A99}"/>
                      </a:ext>
                    </a:extLst>
                  </p:cNvPr>
                  <p:cNvSpPr/>
                  <p:nvPr/>
                </p:nvSpPr>
                <p:spPr>
                  <a:xfrm>
                    <a:off x="4376923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円/楕円 27">
                    <a:extLst>
                      <a:ext uri="{FF2B5EF4-FFF2-40B4-BE49-F238E27FC236}">
                        <a16:creationId xmlns:a16="http://schemas.microsoft.com/office/drawing/2014/main" id="{35A621A6-A523-43F4-A4E2-0A159E1E2F4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円/楕円 27">
                    <a:extLst>
                      <a:ext uri="{FF2B5EF4-FFF2-40B4-BE49-F238E27FC236}">
                        <a16:creationId xmlns:a16="http://schemas.microsoft.com/office/drawing/2014/main" id="{3BB449C6-C95D-4E99-84AC-7146AC15B8F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正方形/長方形 67">
                    <a:extLst>
                      <a:ext uri="{FF2B5EF4-FFF2-40B4-BE49-F238E27FC236}">
                        <a16:creationId xmlns:a16="http://schemas.microsoft.com/office/drawing/2014/main" id="{699BEC4C-7BE9-4EA8-A77F-61F7CFB7F9E8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9BEC4438-993C-4D51-A758-2829D5D5E193}"/>
                    </a:ext>
                  </a:extLst>
                </p:cNvPr>
                <p:cNvSpPr/>
                <p:nvPr/>
              </p:nvSpPr>
              <p:spPr>
                <a:xfrm>
                  <a:off x="1560104" y="1764158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ED37F96B-F216-4965-B64F-D3AD86AA7C5D}"/>
                    </a:ext>
                  </a:extLst>
                </p:cNvPr>
                <p:cNvSpPr/>
                <p:nvPr/>
              </p:nvSpPr>
              <p:spPr>
                <a:xfrm>
                  <a:off x="2041180" y="1999232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B4F9ED4B-4B17-4B8F-89F7-AA2DE38F038E}"/>
                    </a:ext>
                  </a:extLst>
                </p:cNvPr>
                <p:cNvSpPr/>
                <p:nvPr/>
              </p:nvSpPr>
              <p:spPr>
                <a:xfrm flipH="1">
                  <a:off x="1740049" y="2516757"/>
                  <a:ext cx="577298" cy="238243"/>
                </a:xfrm>
                <a:custGeom>
                  <a:avLst/>
                  <a:gdLst>
                    <a:gd name="connsiteX0" fmla="*/ 519564 w 577298"/>
                    <a:gd name="connsiteY0" fmla="*/ 0 h 238243"/>
                    <a:gd name="connsiteX1" fmla="*/ 507936 w 577298"/>
                    <a:gd name="connsiteY1" fmla="*/ 35821 h 238243"/>
                    <a:gd name="connsiteX2" fmla="*/ 287151 w 577298"/>
                    <a:gd name="connsiteY2" fmla="*/ 126838 h 238243"/>
                    <a:gd name="connsiteX3" fmla="*/ 66366 w 577298"/>
                    <a:gd name="connsiteY3" fmla="*/ 35821 h 238243"/>
                    <a:gd name="connsiteX4" fmla="*/ 55927 w 577298"/>
                    <a:gd name="connsiteY4" fmla="*/ 3662 h 238243"/>
                    <a:gd name="connsiteX5" fmla="*/ 50418 w 577298"/>
                    <a:gd name="connsiteY5" fmla="*/ 4774 h 238243"/>
                    <a:gd name="connsiteX6" fmla="*/ 11945 w 577298"/>
                    <a:gd name="connsiteY6" fmla="*/ 30713 h 238243"/>
                    <a:gd name="connsiteX7" fmla="*/ 1815 w 577298"/>
                    <a:gd name="connsiteY7" fmla="*/ 55956 h 238243"/>
                    <a:gd name="connsiteX8" fmla="*/ 71678 w 577298"/>
                    <a:gd name="connsiteY8" fmla="*/ 208528 h 238243"/>
                    <a:gd name="connsiteX9" fmla="*/ 280406 w 577298"/>
                    <a:gd name="connsiteY9" fmla="*/ 180355 h 238243"/>
                    <a:gd name="connsiteX10" fmla="*/ 288649 w 577298"/>
                    <a:gd name="connsiteY10" fmla="*/ 159817 h 238243"/>
                    <a:gd name="connsiteX11" fmla="*/ 296891 w 577298"/>
                    <a:gd name="connsiteY11" fmla="*/ 180354 h 238243"/>
                    <a:gd name="connsiteX12" fmla="*/ 505619 w 577298"/>
                    <a:gd name="connsiteY12" fmla="*/ 208527 h 238243"/>
                    <a:gd name="connsiteX13" fmla="*/ 575483 w 577298"/>
                    <a:gd name="connsiteY13" fmla="*/ 55955 h 238243"/>
                    <a:gd name="connsiteX14" fmla="*/ 559294 w 577298"/>
                    <a:gd name="connsiteY14" fmla="*/ 15619 h 238243"/>
                    <a:gd name="connsiteX15" fmla="*/ 543210 w 577298"/>
                    <a:gd name="connsiteY15" fmla="*/ 4774 h 238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7298" h="238243">
                      <a:moveTo>
                        <a:pt x="519564" y="0"/>
                      </a:moveTo>
                      <a:lnTo>
                        <a:pt x="507936" y="35821"/>
                      </a:lnTo>
                      <a:cubicBezTo>
                        <a:pt x="471560" y="89308"/>
                        <a:pt x="386403" y="126838"/>
                        <a:pt x="287151" y="126838"/>
                      </a:cubicBezTo>
                      <a:cubicBezTo>
                        <a:pt x="187899" y="126838"/>
                        <a:pt x="102742" y="89308"/>
                        <a:pt x="66366" y="35821"/>
                      </a:cubicBezTo>
                      <a:lnTo>
                        <a:pt x="55927" y="3662"/>
                      </a:lnTo>
                      <a:lnTo>
                        <a:pt x="50418" y="4774"/>
                      </a:lnTo>
                      <a:lnTo>
                        <a:pt x="11945" y="30713"/>
                      </a:lnTo>
                      <a:lnTo>
                        <a:pt x="1815" y="55956"/>
                      </a:lnTo>
                      <a:cubicBezTo>
                        <a:pt x="-7319" y="111189"/>
                        <a:pt x="18328" y="171933"/>
                        <a:pt x="71678" y="208528"/>
                      </a:cubicBezTo>
                      <a:cubicBezTo>
                        <a:pt x="142813" y="257322"/>
                        <a:pt x="236264" y="244709"/>
                        <a:pt x="280406" y="180355"/>
                      </a:cubicBezTo>
                      <a:lnTo>
                        <a:pt x="288649" y="159817"/>
                      </a:lnTo>
                      <a:lnTo>
                        <a:pt x="296891" y="180354"/>
                      </a:lnTo>
                      <a:cubicBezTo>
                        <a:pt x="341033" y="244708"/>
                        <a:pt x="434484" y="257321"/>
                        <a:pt x="505619" y="208527"/>
                      </a:cubicBezTo>
                      <a:cubicBezTo>
                        <a:pt x="558970" y="171932"/>
                        <a:pt x="584616" y="111188"/>
                        <a:pt x="575483" y="55955"/>
                      </a:cubicBezTo>
                      <a:lnTo>
                        <a:pt x="559294" y="15619"/>
                      </a:lnTo>
                      <a:lnTo>
                        <a:pt x="543210" y="4774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C5A9E597-4AA4-477C-B1AB-AEBC37475DF2}"/>
                  </a:ext>
                </a:extLst>
              </p:cNvPr>
              <p:cNvSpPr/>
              <p:nvPr/>
            </p:nvSpPr>
            <p:spPr>
              <a:xfrm>
                <a:off x="1696364" y="1743644"/>
                <a:ext cx="113691" cy="100216"/>
              </a:xfrm>
              <a:custGeom>
                <a:avLst/>
                <a:gdLst>
                  <a:gd name="connsiteX0" fmla="*/ 17405 w 113691"/>
                  <a:gd name="connsiteY0" fmla="*/ 0 h 100216"/>
                  <a:gd name="connsiteX1" fmla="*/ 20167 w 113691"/>
                  <a:gd name="connsiteY1" fmla="*/ 43559 h 100216"/>
                  <a:gd name="connsiteX2" fmla="*/ 20887 w 113691"/>
                  <a:gd name="connsiteY2" fmla="*/ 44329 h 100216"/>
                  <a:gd name="connsiteX3" fmla="*/ 59751 w 113691"/>
                  <a:gd name="connsiteY3" fmla="*/ 17643 h 100216"/>
                  <a:gd name="connsiteX4" fmla="*/ 110187 w 113691"/>
                  <a:gd name="connsiteY4" fmla="*/ 71999 h 100216"/>
                  <a:gd name="connsiteX5" fmla="*/ 113691 w 113691"/>
                  <a:gd name="connsiteY5" fmla="*/ 100216 h 100216"/>
                  <a:gd name="connsiteX6" fmla="*/ 89844 w 113691"/>
                  <a:gd name="connsiteY6" fmla="*/ 79477 h 100216"/>
                  <a:gd name="connsiteX7" fmla="*/ 59664 w 113691"/>
                  <a:gd name="connsiteY7" fmla="*/ 71618 h 100216"/>
                  <a:gd name="connsiteX8" fmla="*/ 29484 w 113691"/>
                  <a:gd name="connsiteY8" fmla="*/ 79477 h 100216"/>
                  <a:gd name="connsiteX9" fmla="*/ 6937 w 113691"/>
                  <a:gd name="connsiteY9" fmla="*/ 99085 h 100216"/>
                  <a:gd name="connsiteX10" fmla="*/ 16658 w 113691"/>
                  <a:gd name="connsiteY10" fmla="*/ 60928 h 100216"/>
                  <a:gd name="connsiteX11" fmla="*/ 5601 w 113691"/>
                  <a:gd name="connsiteY11" fmla="*/ 51968 h 100216"/>
                  <a:gd name="connsiteX12" fmla="*/ 17405 w 113691"/>
                  <a:gd name="connsiteY12" fmla="*/ 0 h 100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3691" h="100216">
                    <a:moveTo>
                      <a:pt x="17405" y="0"/>
                    </a:moveTo>
                    <a:cubicBezTo>
                      <a:pt x="11272" y="13599"/>
                      <a:pt x="12309" y="29948"/>
                      <a:pt x="20167" y="43559"/>
                    </a:cubicBezTo>
                    <a:lnTo>
                      <a:pt x="20887" y="44329"/>
                    </a:lnTo>
                    <a:cubicBezTo>
                      <a:pt x="30656" y="27819"/>
                      <a:pt x="44472" y="17643"/>
                      <a:pt x="59751" y="17643"/>
                    </a:cubicBezTo>
                    <a:cubicBezTo>
                      <a:pt x="82424" y="17643"/>
                      <a:pt x="101878" y="40056"/>
                      <a:pt x="110187" y="71999"/>
                    </a:cubicBezTo>
                    <a:lnTo>
                      <a:pt x="113691" y="100216"/>
                    </a:lnTo>
                    <a:lnTo>
                      <a:pt x="89844" y="79477"/>
                    </a:lnTo>
                    <a:cubicBezTo>
                      <a:pt x="80568" y="74417"/>
                      <a:pt x="70369" y="71618"/>
                      <a:pt x="59664" y="71618"/>
                    </a:cubicBezTo>
                    <a:cubicBezTo>
                      <a:pt x="48959" y="71618"/>
                      <a:pt x="38760" y="74417"/>
                      <a:pt x="29484" y="79477"/>
                    </a:cubicBezTo>
                    <a:lnTo>
                      <a:pt x="6937" y="99085"/>
                    </a:lnTo>
                    <a:lnTo>
                      <a:pt x="16658" y="60928"/>
                    </a:lnTo>
                    <a:cubicBezTo>
                      <a:pt x="11274" y="60038"/>
                      <a:pt x="8113" y="56318"/>
                      <a:pt x="5601" y="51968"/>
                    </a:cubicBezTo>
                    <a:cubicBezTo>
                      <a:pt x="-5198" y="33265"/>
                      <a:pt x="87" y="9998"/>
                      <a:pt x="1740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48427B38-E3F7-4389-9987-D41BDA886E89}"/>
                  </a:ext>
                </a:extLst>
              </p:cNvPr>
              <p:cNvSpPr/>
              <p:nvPr/>
            </p:nvSpPr>
            <p:spPr>
              <a:xfrm>
                <a:off x="2248814" y="1743644"/>
                <a:ext cx="113691" cy="100216"/>
              </a:xfrm>
              <a:custGeom>
                <a:avLst/>
                <a:gdLst>
                  <a:gd name="connsiteX0" fmla="*/ 17405 w 113691"/>
                  <a:gd name="connsiteY0" fmla="*/ 0 h 100216"/>
                  <a:gd name="connsiteX1" fmla="*/ 20167 w 113691"/>
                  <a:gd name="connsiteY1" fmla="*/ 43559 h 100216"/>
                  <a:gd name="connsiteX2" fmla="*/ 20887 w 113691"/>
                  <a:gd name="connsiteY2" fmla="*/ 44329 h 100216"/>
                  <a:gd name="connsiteX3" fmla="*/ 59751 w 113691"/>
                  <a:gd name="connsiteY3" fmla="*/ 17643 h 100216"/>
                  <a:gd name="connsiteX4" fmla="*/ 110187 w 113691"/>
                  <a:gd name="connsiteY4" fmla="*/ 71999 h 100216"/>
                  <a:gd name="connsiteX5" fmla="*/ 113691 w 113691"/>
                  <a:gd name="connsiteY5" fmla="*/ 100216 h 100216"/>
                  <a:gd name="connsiteX6" fmla="*/ 89844 w 113691"/>
                  <a:gd name="connsiteY6" fmla="*/ 79477 h 100216"/>
                  <a:gd name="connsiteX7" fmla="*/ 59664 w 113691"/>
                  <a:gd name="connsiteY7" fmla="*/ 71618 h 100216"/>
                  <a:gd name="connsiteX8" fmla="*/ 29484 w 113691"/>
                  <a:gd name="connsiteY8" fmla="*/ 79477 h 100216"/>
                  <a:gd name="connsiteX9" fmla="*/ 6937 w 113691"/>
                  <a:gd name="connsiteY9" fmla="*/ 99085 h 100216"/>
                  <a:gd name="connsiteX10" fmla="*/ 16658 w 113691"/>
                  <a:gd name="connsiteY10" fmla="*/ 60928 h 100216"/>
                  <a:gd name="connsiteX11" fmla="*/ 5601 w 113691"/>
                  <a:gd name="connsiteY11" fmla="*/ 51968 h 100216"/>
                  <a:gd name="connsiteX12" fmla="*/ 17405 w 113691"/>
                  <a:gd name="connsiteY12" fmla="*/ 0 h 100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3691" h="100216">
                    <a:moveTo>
                      <a:pt x="17405" y="0"/>
                    </a:moveTo>
                    <a:cubicBezTo>
                      <a:pt x="11272" y="13599"/>
                      <a:pt x="12309" y="29948"/>
                      <a:pt x="20167" y="43559"/>
                    </a:cubicBezTo>
                    <a:lnTo>
                      <a:pt x="20887" y="44329"/>
                    </a:lnTo>
                    <a:cubicBezTo>
                      <a:pt x="30656" y="27819"/>
                      <a:pt x="44472" y="17643"/>
                      <a:pt x="59751" y="17643"/>
                    </a:cubicBezTo>
                    <a:cubicBezTo>
                      <a:pt x="82424" y="17643"/>
                      <a:pt x="101878" y="40056"/>
                      <a:pt x="110187" y="71999"/>
                    </a:cubicBezTo>
                    <a:lnTo>
                      <a:pt x="113691" y="100216"/>
                    </a:lnTo>
                    <a:lnTo>
                      <a:pt x="89844" y="79477"/>
                    </a:lnTo>
                    <a:cubicBezTo>
                      <a:pt x="80568" y="74417"/>
                      <a:pt x="70369" y="71618"/>
                      <a:pt x="59664" y="71618"/>
                    </a:cubicBezTo>
                    <a:cubicBezTo>
                      <a:pt x="48959" y="71618"/>
                      <a:pt x="38760" y="74417"/>
                      <a:pt x="29484" y="79477"/>
                    </a:cubicBezTo>
                    <a:lnTo>
                      <a:pt x="6937" y="99085"/>
                    </a:lnTo>
                    <a:lnTo>
                      <a:pt x="16658" y="60928"/>
                    </a:lnTo>
                    <a:cubicBezTo>
                      <a:pt x="11274" y="60038"/>
                      <a:pt x="8113" y="56318"/>
                      <a:pt x="5601" y="51968"/>
                    </a:cubicBezTo>
                    <a:cubicBezTo>
                      <a:pt x="-5198" y="33265"/>
                      <a:pt x="87" y="9998"/>
                      <a:pt x="1740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B0C50FB-05E2-428E-95D9-F6F053F6A0C7}"/>
              </a:ext>
            </a:extLst>
          </p:cNvPr>
          <p:cNvGrpSpPr/>
          <p:nvPr/>
        </p:nvGrpSpPr>
        <p:grpSpPr>
          <a:xfrm>
            <a:off x="4384591" y="866064"/>
            <a:ext cx="1922412" cy="2666209"/>
            <a:chOff x="4384591" y="866064"/>
            <a:chExt cx="1922412" cy="2666209"/>
          </a:xfrm>
        </p:grpSpPr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11009FC1-772E-41DE-9E56-BD035CC76E9B}"/>
                </a:ext>
              </a:extLst>
            </p:cNvPr>
            <p:cNvGrpSpPr/>
            <p:nvPr/>
          </p:nvGrpSpPr>
          <p:grpSpPr>
            <a:xfrm>
              <a:off x="5225627" y="866064"/>
              <a:ext cx="1081376" cy="1081375"/>
              <a:chOff x="2232261" y="866064"/>
              <a:chExt cx="1081376" cy="1081375"/>
            </a:xfrm>
          </p:grpSpPr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495BBE98-555F-407E-B232-67DD08E80941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97C62DD5-32A5-4502-BC07-B181E0B1561E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2072697-FD15-457B-803D-DCD637F2F3B2}"/>
                </a:ext>
              </a:extLst>
            </p:cNvPr>
            <p:cNvGrpSpPr/>
            <p:nvPr/>
          </p:nvGrpSpPr>
          <p:grpSpPr>
            <a:xfrm>
              <a:off x="4384591" y="1290440"/>
              <a:ext cx="1144989" cy="2241833"/>
              <a:chOff x="4384591" y="1290440"/>
              <a:chExt cx="1144989" cy="2241833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0BCA4CB1-B7DF-437E-A813-0BC078B5C45D}"/>
                  </a:ext>
                </a:extLst>
              </p:cNvPr>
              <p:cNvGrpSpPr/>
              <p:nvPr/>
            </p:nvGrpSpPr>
            <p:grpSpPr>
              <a:xfrm>
                <a:off x="4384591" y="1290440"/>
                <a:ext cx="1144989" cy="2241833"/>
                <a:chOff x="4384591" y="1290440"/>
                <a:chExt cx="1144989" cy="2241833"/>
              </a:xfrm>
            </p:grpSpPr>
            <p:sp>
              <p:nvSpPr>
                <p:cNvPr id="356" name="正方形/長方形 355">
                  <a:extLst>
                    <a:ext uri="{FF2B5EF4-FFF2-40B4-BE49-F238E27FC236}">
                      <a16:creationId xmlns:a16="http://schemas.microsoft.com/office/drawing/2014/main" id="{60A2A059-7789-4EB3-9C7C-FE0B0CAE46D6}"/>
                    </a:ext>
                  </a:extLst>
                </p:cNvPr>
                <p:cNvSpPr/>
                <p:nvPr/>
              </p:nvSpPr>
              <p:spPr>
                <a:xfrm flipH="1">
                  <a:off x="5350340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BC1D6C43-62D5-4A57-AE3E-FB0C80D2D5A2}"/>
                    </a:ext>
                  </a:extLst>
                </p:cNvPr>
                <p:cNvSpPr/>
                <p:nvPr/>
              </p:nvSpPr>
              <p:spPr>
                <a:xfrm flipH="1">
                  <a:off x="5342171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F33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5" name="正方形/長方形 354">
                  <a:extLst>
                    <a:ext uri="{FF2B5EF4-FFF2-40B4-BE49-F238E27FC236}">
                      <a16:creationId xmlns:a16="http://schemas.microsoft.com/office/drawing/2014/main" id="{9B007D8D-2719-41B9-8A5B-6521149BFF8F}"/>
                    </a:ext>
                  </a:extLst>
                </p:cNvPr>
                <p:cNvSpPr/>
                <p:nvPr/>
              </p:nvSpPr>
              <p:spPr>
                <a:xfrm>
                  <a:off x="4460971" y="3259931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9C3C9CAA-89A0-4A87-9042-DE42B68A5EE2}"/>
                    </a:ext>
                  </a:extLst>
                </p:cNvPr>
                <p:cNvSpPr/>
                <p:nvPr/>
              </p:nvSpPr>
              <p:spPr>
                <a:xfrm>
                  <a:off x="4384591" y="2719455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F33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3" name="片側の 2 つの角を丸めた四角形 128">
                  <a:extLst>
                    <a:ext uri="{FF2B5EF4-FFF2-40B4-BE49-F238E27FC236}">
                      <a16:creationId xmlns:a16="http://schemas.microsoft.com/office/drawing/2014/main" id="{E32E30E4-89D0-47EC-AC19-C2C87B6FF541}"/>
                    </a:ext>
                  </a:extLst>
                </p:cNvPr>
                <p:cNvSpPr/>
                <p:nvPr/>
              </p:nvSpPr>
              <p:spPr>
                <a:xfrm>
                  <a:off x="4479883" y="1368295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1" name="四角形: 上の 2 つの角を丸める 350">
                  <a:extLst>
                    <a:ext uri="{FF2B5EF4-FFF2-40B4-BE49-F238E27FC236}">
                      <a16:creationId xmlns:a16="http://schemas.microsoft.com/office/drawing/2014/main" id="{58D4C660-4D40-493D-BD5D-603C24E8E274}"/>
                    </a:ext>
                  </a:extLst>
                </p:cNvPr>
                <p:cNvSpPr/>
                <p:nvPr/>
              </p:nvSpPr>
              <p:spPr>
                <a:xfrm>
                  <a:off x="4533042" y="2521745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pattFill prst="shingle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rgbClr val="FF33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BE33D998-F0F6-45B0-A692-F209D3A48CED}"/>
                    </a:ext>
                  </a:extLst>
                </p:cNvPr>
                <p:cNvSpPr/>
                <p:nvPr/>
              </p:nvSpPr>
              <p:spPr>
                <a:xfrm>
                  <a:off x="4709601" y="2287914"/>
                  <a:ext cx="497338" cy="3558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  <a:gd name="connsiteX0" fmla="*/ 156880 w 502495"/>
                    <a:gd name="connsiteY0" fmla="*/ 0 h 394144"/>
                    <a:gd name="connsiteX1" fmla="*/ 340458 w 502495"/>
                    <a:gd name="connsiteY1" fmla="*/ 0 h 394144"/>
                    <a:gd name="connsiteX2" fmla="*/ 363049 w 502495"/>
                    <a:gd name="connsiteY2" fmla="*/ 233831 h 394144"/>
                    <a:gd name="connsiteX3" fmla="*/ 413235 w 502495"/>
                    <a:gd name="connsiteY3" fmla="*/ 233831 h 394144"/>
                    <a:gd name="connsiteX4" fmla="*/ 481961 w 502495"/>
                    <a:gd name="connsiteY4" fmla="*/ 240759 h 394144"/>
                    <a:gd name="connsiteX5" fmla="*/ 485820 w 502495"/>
                    <a:gd name="connsiteY5" fmla="*/ 241957 h 394144"/>
                    <a:gd name="connsiteX6" fmla="*/ 497338 w 502495"/>
                    <a:gd name="connsiteY6" fmla="*/ 258444 h 394144"/>
                    <a:gd name="connsiteX7" fmla="*/ 502495 w 502495"/>
                    <a:gd name="connsiteY7" fmla="*/ 281174 h 394144"/>
                    <a:gd name="connsiteX8" fmla="*/ 248669 w 502495"/>
                    <a:gd name="connsiteY8" fmla="*/ 393957 h 394144"/>
                    <a:gd name="connsiteX9" fmla="*/ 0 w 502495"/>
                    <a:gd name="connsiteY9" fmla="*/ 258444 h 394144"/>
                    <a:gd name="connsiteX10" fmla="*/ 11170 w 502495"/>
                    <a:gd name="connsiteY10" fmla="*/ 242455 h 394144"/>
                    <a:gd name="connsiteX11" fmla="*/ 16634 w 502495"/>
                    <a:gd name="connsiteY11" fmla="*/ 240759 h 394144"/>
                    <a:gd name="connsiteX12" fmla="*/ 85360 w 502495"/>
                    <a:gd name="connsiteY12" fmla="*/ 233831 h 394144"/>
                    <a:gd name="connsiteX13" fmla="*/ 134289 w 502495"/>
                    <a:gd name="connsiteY13" fmla="*/ 233831 h 394144"/>
                    <a:gd name="connsiteX14" fmla="*/ 156880 w 502495"/>
                    <a:gd name="connsiteY14" fmla="*/ 0 h 394144"/>
                    <a:gd name="connsiteX0" fmla="*/ 156880 w 497338"/>
                    <a:gd name="connsiteY0" fmla="*/ 0 h 393957"/>
                    <a:gd name="connsiteX1" fmla="*/ 340458 w 497338"/>
                    <a:gd name="connsiteY1" fmla="*/ 0 h 393957"/>
                    <a:gd name="connsiteX2" fmla="*/ 363049 w 497338"/>
                    <a:gd name="connsiteY2" fmla="*/ 233831 h 393957"/>
                    <a:gd name="connsiteX3" fmla="*/ 413235 w 497338"/>
                    <a:gd name="connsiteY3" fmla="*/ 233831 h 393957"/>
                    <a:gd name="connsiteX4" fmla="*/ 481961 w 497338"/>
                    <a:gd name="connsiteY4" fmla="*/ 240759 h 393957"/>
                    <a:gd name="connsiteX5" fmla="*/ 485820 w 497338"/>
                    <a:gd name="connsiteY5" fmla="*/ 241957 h 393957"/>
                    <a:gd name="connsiteX6" fmla="*/ 497338 w 497338"/>
                    <a:gd name="connsiteY6" fmla="*/ 258444 h 393957"/>
                    <a:gd name="connsiteX7" fmla="*/ 248669 w 497338"/>
                    <a:gd name="connsiteY7" fmla="*/ 393957 h 393957"/>
                    <a:gd name="connsiteX8" fmla="*/ 0 w 497338"/>
                    <a:gd name="connsiteY8" fmla="*/ 258444 h 393957"/>
                    <a:gd name="connsiteX9" fmla="*/ 11170 w 497338"/>
                    <a:gd name="connsiteY9" fmla="*/ 242455 h 393957"/>
                    <a:gd name="connsiteX10" fmla="*/ 16634 w 497338"/>
                    <a:gd name="connsiteY10" fmla="*/ 240759 h 393957"/>
                    <a:gd name="connsiteX11" fmla="*/ 85360 w 497338"/>
                    <a:gd name="connsiteY11" fmla="*/ 233831 h 393957"/>
                    <a:gd name="connsiteX12" fmla="*/ 134289 w 497338"/>
                    <a:gd name="connsiteY12" fmla="*/ 233831 h 393957"/>
                    <a:gd name="connsiteX13" fmla="*/ 156880 w 497338"/>
                    <a:gd name="connsiteY13" fmla="*/ 0 h 393957"/>
                    <a:gd name="connsiteX0" fmla="*/ 156880 w 497338"/>
                    <a:gd name="connsiteY0" fmla="*/ 0 h 448725"/>
                    <a:gd name="connsiteX1" fmla="*/ 340458 w 497338"/>
                    <a:gd name="connsiteY1" fmla="*/ 0 h 448725"/>
                    <a:gd name="connsiteX2" fmla="*/ 363049 w 497338"/>
                    <a:gd name="connsiteY2" fmla="*/ 233831 h 448725"/>
                    <a:gd name="connsiteX3" fmla="*/ 413235 w 497338"/>
                    <a:gd name="connsiteY3" fmla="*/ 233831 h 448725"/>
                    <a:gd name="connsiteX4" fmla="*/ 481961 w 497338"/>
                    <a:gd name="connsiteY4" fmla="*/ 240759 h 448725"/>
                    <a:gd name="connsiteX5" fmla="*/ 485820 w 497338"/>
                    <a:gd name="connsiteY5" fmla="*/ 241957 h 448725"/>
                    <a:gd name="connsiteX6" fmla="*/ 497338 w 497338"/>
                    <a:gd name="connsiteY6" fmla="*/ 258444 h 448725"/>
                    <a:gd name="connsiteX7" fmla="*/ 248669 w 497338"/>
                    <a:gd name="connsiteY7" fmla="*/ 448725 h 448725"/>
                    <a:gd name="connsiteX8" fmla="*/ 0 w 497338"/>
                    <a:gd name="connsiteY8" fmla="*/ 258444 h 448725"/>
                    <a:gd name="connsiteX9" fmla="*/ 11170 w 497338"/>
                    <a:gd name="connsiteY9" fmla="*/ 242455 h 448725"/>
                    <a:gd name="connsiteX10" fmla="*/ 16634 w 497338"/>
                    <a:gd name="connsiteY10" fmla="*/ 240759 h 448725"/>
                    <a:gd name="connsiteX11" fmla="*/ 85360 w 497338"/>
                    <a:gd name="connsiteY11" fmla="*/ 233831 h 448725"/>
                    <a:gd name="connsiteX12" fmla="*/ 134289 w 497338"/>
                    <a:gd name="connsiteY12" fmla="*/ 233831 h 448725"/>
                    <a:gd name="connsiteX13" fmla="*/ 156880 w 497338"/>
                    <a:gd name="connsiteY13" fmla="*/ 0 h 448725"/>
                    <a:gd name="connsiteX0" fmla="*/ 156880 w 497338"/>
                    <a:gd name="connsiteY0" fmla="*/ 0 h 355857"/>
                    <a:gd name="connsiteX1" fmla="*/ 340458 w 497338"/>
                    <a:gd name="connsiteY1" fmla="*/ 0 h 355857"/>
                    <a:gd name="connsiteX2" fmla="*/ 363049 w 497338"/>
                    <a:gd name="connsiteY2" fmla="*/ 233831 h 355857"/>
                    <a:gd name="connsiteX3" fmla="*/ 413235 w 497338"/>
                    <a:gd name="connsiteY3" fmla="*/ 233831 h 355857"/>
                    <a:gd name="connsiteX4" fmla="*/ 481961 w 497338"/>
                    <a:gd name="connsiteY4" fmla="*/ 240759 h 355857"/>
                    <a:gd name="connsiteX5" fmla="*/ 485820 w 497338"/>
                    <a:gd name="connsiteY5" fmla="*/ 241957 h 355857"/>
                    <a:gd name="connsiteX6" fmla="*/ 497338 w 497338"/>
                    <a:gd name="connsiteY6" fmla="*/ 258444 h 355857"/>
                    <a:gd name="connsiteX7" fmla="*/ 253432 w 497338"/>
                    <a:gd name="connsiteY7" fmla="*/ 355857 h 355857"/>
                    <a:gd name="connsiteX8" fmla="*/ 0 w 497338"/>
                    <a:gd name="connsiteY8" fmla="*/ 258444 h 355857"/>
                    <a:gd name="connsiteX9" fmla="*/ 11170 w 497338"/>
                    <a:gd name="connsiteY9" fmla="*/ 242455 h 355857"/>
                    <a:gd name="connsiteX10" fmla="*/ 16634 w 497338"/>
                    <a:gd name="connsiteY10" fmla="*/ 240759 h 355857"/>
                    <a:gd name="connsiteX11" fmla="*/ 85360 w 497338"/>
                    <a:gd name="connsiteY11" fmla="*/ 233831 h 355857"/>
                    <a:gd name="connsiteX12" fmla="*/ 134289 w 497338"/>
                    <a:gd name="connsiteY12" fmla="*/ 233831 h 355857"/>
                    <a:gd name="connsiteX13" fmla="*/ 156880 w 497338"/>
                    <a:gd name="connsiteY13" fmla="*/ 0 h 355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7338" h="355857">
                      <a:moveTo>
                        <a:pt x="156880" y="0"/>
                      </a:moveTo>
                      <a:lnTo>
                        <a:pt x="340458" y="0"/>
                      </a:lnTo>
                      <a:lnTo>
                        <a:pt x="363049" y="233831"/>
                      </a:lnTo>
                      <a:lnTo>
                        <a:pt x="413235" y="233831"/>
                      </a:lnTo>
                      <a:cubicBezTo>
                        <a:pt x="436777" y="233831"/>
                        <a:pt x="459762" y="236217"/>
                        <a:pt x="481961" y="240759"/>
                      </a:cubicBezTo>
                      <a:lnTo>
                        <a:pt x="485820" y="241957"/>
                      </a:lnTo>
                      <a:lnTo>
                        <a:pt x="497338" y="258444"/>
                      </a:lnTo>
                      <a:cubicBezTo>
                        <a:pt x="457813" y="283777"/>
                        <a:pt x="336322" y="355857"/>
                        <a:pt x="253432" y="355857"/>
                      </a:cubicBezTo>
                      <a:cubicBezTo>
                        <a:pt x="169683" y="352069"/>
                        <a:pt x="39583" y="283694"/>
                        <a:pt x="0" y="258444"/>
                      </a:cubicBezTo>
                      <a:lnTo>
                        <a:pt x="11170" y="242455"/>
                      </a:lnTo>
                      <a:lnTo>
                        <a:pt x="16634" y="240759"/>
                      </a:lnTo>
                      <a:cubicBezTo>
                        <a:pt x="38833" y="236217"/>
                        <a:pt x="61818" y="233831"/>
                        <a:pt x="85360" y="233831"/>
                      </a:cubicBezTo>
                      <a:lnTo>
                        <a:pt x="134289" y="233831"/>
                      </a:lnTo>
                      <a:lnTo>
                        <a:pt x="156880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311CA217-3FDC-46F7-BF16-4CDFF3CA8B3F}"/>
                    </a:ext>
                  </a:extLst>
                </p:cNvPr>
                <p:cNvGrpSpPr/>
                <p:nvPr/>
              </p:nvGrpSpPr>
              <p:grpSpPr>
                <a:xfrm>
                  <a:off x="4408557" y="1431411"/>
                  <a:ext cx="1086287" cy="1024894"/>
                  <a:chOff x="2355996" y="880575"/>
                  <a:chExt cx="1086287" cy="1024894"/>
                </a:xfrm>
              </p:grpSpPr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7937462F-878B-40FD-A300-73FD538AF734}"/>
                      </a:ext>
                    </a:extLst>
                  </p:cNvPr>
                  <p:cNvGrpSpPr/>
                  <p:nvPr/>
                </p:nvGrpSpPr>
                <p:grpSpPr>
                  <a:xfrm>
                    <a:off x="2355996" y="880575"/>
                    <a:ext cx="1086287" cy="1024894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90" name="グループ化 89">
                      <a:extLst>
                        <a:ext uri="{FF2B5EF4-FFF2-40B4-BE49-F238E27FC236}">
                          <a16:creationId xmlns:a16="http://schemas.microsoft.com/office/drawing/2014/main" id="{8B7B924D-1210-432C-8CE7-3B7C746CAD2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5" name="円/楕円 159">
                        <a:extLst>
                          <a:ext uri="{FF2B5EF4-FFF2-40B4-BE49-F238E27FC236}">
                            <a16:creationId xmlns:a16="http://schemas.microsoft.com/office/drawing/2014/main" id="{7E37B21D-EE58-4B74-B07D-7B0D3F73AF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6" name="円/楕円 160">
                        <a:extLst>
                          <a:ext uri="{FF2B5EF4-FFF2-40B4-BE49-F238E27FC236}">
                            <a16:creationId xmlns:a16="http://schemas.microsoft.com/office/drawing/2014/main" id="{64EA628A-A9F8-49CF-80D6-408BD515EB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1" name="グループ化 90">
                      <a:extLst>
                        <a:ext uri="{FF2B5EF4-FFF2-40B4-BE49-F238E27FC236}">
                          <a16:creationId xmlns:a16="http://schemas.microsoft.com/office/drawing/2014/main" id="{B81077A6-A95E-4628-883E-002564D575B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3" name="円/楕円 157">
                        <a:extLst>
                          <a:ext uri="{FF2B5EF4-FFF2-40B4-BE49-F238E27FC236}">
                            <a16:creationId xmlns:a16="http://schemas.microsoft.com/office/drawing/2014/main" id="{93129F28-0BE0-42AC-B26D-999DC387BA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4" name="円/楕円 158">
                        <a:extLst>
                          <a:ext uri="{FF2B5EF4-FFF2-40B4-BE49-F238E27FC236}">
                            <a16:creationId xmlns:a16="http://schemas.microsoft.com/office/drawing/2014/main" id="{08483F9A-42DF-417D-8C02-B360FF9065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2" name="円/楕円 156">
                      <a:extLst>
                        <a:ext uri="{FF2B5EF4-FFF2-40B4-BE49-F238E27FC236}">
                          <a16:creationId xmlns:a16="http://schemas.microsoft.com/office/drawing/2014/main" id="{1A14EB50-1E30-4482-AE08-E23A4E68A9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7" name="円/楕円 27">
                    <a:extLst>
                      <a:ext uri="{FF2B5EF4-FFF2-40B4-BE49-F238E27FC236}">
                        <a16:creationId xmlns:a16="http://schemas.microsoft.com/office/drawing/2014/main" id="{8DC00364-78F4-4143-A0BF-0B3101F53253}"/>
                      </a:ext>
                    </a:extLst>
                  </p:cNvPr>
                  <p:cNvSpPr/>
                  <p:nvPr/>
                </p:nvSpPr>
                <p:spPr>
                  <a:xfrm>
                    <a:off x="2793804" y="1781382"/>
                    <a:ext cx="213788" cy="3788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正方形/長方形 67">
                    <a:extLst>
                      <a:ext uri="{FF2B5EF4-FFF2-40B4-BE49-F238E27FC236}">
                        <a16:creationId xmlns:a16="http://schemas.microsoft.com/office/drawing/2014/main" id="{FBEB13C0-1F56-45FE-85DE-1BA36F9FAC90}"/>
                      </a:ext>
                    </a:extLst>
                  </p:cNvPr>
                  <p:cNvSpPr/>
                  <p:nvPr/>
                </p:nvSpPr>
                <p:spPr>
                  <a:xfrm>
                    <a:off x="2867091" y="1685158"/>
                    <a:ext cx="65249" cy="334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2A469161-D666-4018-9E7A-8A50E8D02BC1}"/>
                    </a:ext>
                  </a:extLst>
                </p:cNvPr>
                <p:cNvSpPr/>
                <p:nvPr/>
              </p:nvSpPr>
              <p:spPr>
                <a:xfrm>
                  <a:off x="4487695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E6AAAC20-5A99-4DEB-B1C2-E97BDF408B96}"/>
                    </a:ext>
                  </a:extLst>
                </p:cNvPr>
                <p:cNvSpPr/>
                <p:nvPr/>
              </p:nvSpPr>
              <p:spPr>
                <a:xfrm>
                  <a:off x="4968771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月 291">
                  <a:extLst>
                    <a:ext uri="{FF2B5EF4-FFF2-40B4-BE49-F238E27FC236}">
                      <a16:creationId xmlns:a16="http://schemas.microsoft.com/office/drawing/2014/main" id="{9F311BB1-AEB9-4876-BF9B-15D8104AFE89}"/>
                    </a:ext>
                  </a:extLst>
                </p:cNvPr>
                <p:cNvSpPr/>
                <p:nvPr/>
              </p:nvSpPr>
              <p:spPr>
                <a:xfrm>
                  <a:off x="4511872" y="16046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A65398A1-9D65-488F-855E-129E6CBDBF43}"/>
                    </a:ext>
                  </a:extLst>
                </p:cNvPr>
                <p:cNvSpPr/>
                <p:nvPr/>
              </p:nvSpPr>
              <p:spPr>
                <a:xfrm flipH="1">
                  <a:off x="5287071" y="16046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6A387906-7C59-436B-A1E1-E7C1F5A492D9}"/>
                    </a:ext>
                  </a:extLst>
                </p:cNvPr>
                <p:cNvSpPr/>
                <p:nvPr/>
              </p:nvSpPr>
              <p:spPr>
                <a:xfrm>
                  <a:off x="4446972" y="1290440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5" name="月 294">
                  <a:extLst>
                    <a:ext uri="{FF2B5EF4-FFF2-40B4-BE49-F238E27FC236}">
                      <a16:creationId xmlns:a16="http://schemas.microsoft.com/office/drawing/2014/main" id="{12385550-BDB2-48CC-81DA-BF62DB67EB33}"/>
                    </a:ext>
                  </a:extLst>
                </p:cNvPr>
                <p:cNvSpPr/>
                <p:nvPr/>
              </p:nvSpPr>
              <p:spPr>
                <a:xfrm rot="5400000">
                  <a:off x="4683796" y="1673757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月 295">
                  <a:extLst>
                    <a:ext uri="{FF2B5EF4-FFF2-40B4-BE49-F238E27FC236}">
                      <a16:creationId xmlns:a16="http://schemas.microsoft.com/office/drawing/2014/main" id="{3E1AC1C1-9250-4B9B-85B0-65432F66B721}"/>
                    </a:ext>
                  </a:extLst>
                </p:cNvPr>
                <p:cNvSpPr/>
                <p:nvPr/>
              </p:nvSpPr>
              <p:spPr>
                <a:xfrm rot="5400000">
                  <a:off x="5166549" y="16737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2362748A-811B-4551-8E45-F8551C14FF60}"/>
                    </a:ext>
                  </a:extLst>
                </p:cNvPr>
                <p:cNvSpPr/>
                <p:nvPr/>
              </p:nvSpPr>
              <p:spPr>
                <a:xfrm>
                  <a:off x="4947039" y="2698405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1C189BCB-6BA8-4B8C-B0D8-99D90B706AB3}"/>
                    </a:ext>
                  </a:extLst>
                </p:cNvPr>
                <p:cNvSpPr/>
                <p:nvPr/>
              </p:nvSpPr>
              <p:spPr>
                <a:xfrm>
                  <a:off x="4947039" y="2929386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C5ECE5E5-24B9-42E7-A1E9-3D4B1F9055F7}"/>
                    </a:ext>
                  </a:extLst>
                </p:cNvPr>
                <p:cNvSpPr/>
                <p:nvPr/>
              </p:nvSpPr>
              <p:spPr>
                <a:xfrm>
                  <a:off x="4947039" y="3141317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B6DACC40-0C3C-4CB0-ACC9-0F6B0DEB4D9F}"/>
                    </a:ext>
                  </a:extLst>
                </p:cNvPr>
                <p:cNvSpPr/>
                <p:nvPr/>
              </p:nvSpPr>
              <p:spPr>
                <a:xfrm>
                  <a:off x="4947039" y="3346104"/>
                  <a:ext cx="45720" cy="45720"/>
                </a:xfrm>
                <a:prstGeom prst="ellipse">
                  <a:avLst/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E43D489E-379F-4DAB-A5D7-42B2898DB2B0}"/>
                  </a:ext>
                </a:extLst>
              </p:cNvPr>
              <p:cNvSpPr/>
              <p:nvPr/>
            </p:nvSpPr>
            <p:spPr>
              <a:xfrm>
                <a:off x="4601292" y="1847809"/>
                <a:ext cx="206996" cy="111017"/>
              </a:xfrm>
              <a:custGeom>
                <a:avLst/>
                <a:gdLst>
                  <a:gd name="connsiteX0" fmla="*/ 22224 w 206996"/>
                  <a:gd name="connsiteY0" fmla="*/ 0 h 111017"/>
                  <a:gd name="connsiteX1" fmla="*/ 71223 w 206996"/>
                  <a:gd name="connsiteY1" fmla="*/ 25658 h 111017"/>
                  <a:gd name="connsiteX2" fmla="*/ 83940 w 206996"/>
                  <a:gd name="connsiteY2" fmla="*/ 14515 h 111017"/>
                  <a:gd name="connsiteX3" fmla="*/ 118899 w 206996"/>
                  <a:gd name="connsiteY3" fmla="*/ 5343 h 111017"/>
                  <a:gd name="connsiteX4" fmla="*/ 201653 w 206996"/>
                  <a:gd name="connsiteY4" fmla="*/ 76629 h 111017"/>
                  <a:gd name="connsiteX5" fmla="*/ 206996 w 206996"/>
                  <a:gd name="connsiteY5" fmla="*/ 111017 h 111017"/>
                  <a:gd name="connsiteX6" fmla="*/ 192596 w 206996"/>
                  <a:gd name="connsiteY6" fmla="*/ 86183 h 111017"/>
                  <a:gd name="connsiteX7" fmla="*/ 118899 w 206996"/>
                  <a:gd name="connsiteY7" fmla="*/ 50686 h 111017"/>
                  <a:gd name="connsiteX8" fmla="*/ 45202 w 206996"/>
                  <a:gd name="connsiteY8" fmla="*/ 86183 h 111017"/>
                  <a:gd name="connsiteX9" fmla="*/ 30803 w 206996"/>
                  <a:gd name="connsiteY9" fmla="*/ 111017 h 111017"/>
                  <a:gd name="connsiteX10" fmla="*/ 32872 w 206996"/>
                  <a:gd name="connsiteY10" fmla="*/ 97701 h 111017"/>
                  <a:gd name="connsiteX11" fmla="*/ 0 w 206996"/>
                  <a:gd name="connsiteY11" fmla="*/ 34925 h 111017"/>
                  <a:gd name="connsiteX12" fmla="*/ 45437 w 206996"/>
                  <a:gd name="connsiteY12" fmla="*/ 58718 h 111017"/>
                  <a:gd name="connsiteX13" fmla="*/ 49186 w 206996"/>
                  <a:gd name="connsiteY13" fmla="*/ 51491 h 11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6996" h="111017">
                    <a:moveTo>
                      <a:pt x="22224" y="0"/>
                    </a:moveTo>
                    <a:lnTo>
                      <a:pt x="71223" y="25658"/>
                    </a:lnTo>
                    <a:lnTo>
                      <a:pt x="83940" y="14515"/>
                    </a:lnTo>
                    <a:cubicBezTo>
                      <a:pt x="94685" y="8609"/>
                      <a:pt x="106499" y="5343"/>
                      <a:pt x="118899" y="5343"/>
                    </a:cubicBezTo>
                    <a:cubicBezTo>
                      <a:pt x="156101" y="5343"/>
                      <a:pt x="188019" y="34737"/>
                      <a:pt x="201653" y="76629"/>
                    </a:cubicBezTo>
                    <a:lnTo>
                      <a:pt x="206996" y="111017"/>
                    </a:lnTo>
                    <a:lnTo>
                      <a:pt x="192596" y="86183"/>
                    </a:lnTo>
                    <a:cubicBezTo>
                      <a:pt x="173735" y="64251"/>
                      <a:pt x="147680" y="50686"/>
                      <a:pt x="118899" y="50686"/>
                    </a:cubicBezTo>
                    <a:cubicBezTo>
                      <a:pt x="90119" y="50686"/>
                      <a:pt x="64063" y="64251"/>
                      <a:pt x="45202" y="86183"/>
                    </a:cubicBezTo>
                    <a:lnTo>
                      <a:pt x="30803" y="111017"/>
                    </a:lnTo>
                    <a:lnTo>
                      <a:pt x="32872" y="97701"/>
                    </a:lnTo>
                    <a:lnTo>
                      <a:pt x="0" y="34925"/>
                    </a:lnTo>
                    <a:lnTo>
                      <a:pt x="45437" y="58718"/>
                    </a:lnTo>
                    <a:lnTo>
                      <a:pt x="49186" y="51491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F13BC038-EDBD-4164-B96C-9ED43F394A53}"/>
                  </a:ext>
                </a:extLst>
              </p:cNvPr>
              <p:cNvSpPr/>
              <p:nvPr/>
            </p:nvSpPr>
            <p:spPr>
              <a:xfrm>
                <a:off x="5087067" y="1847809"/>
                <a:ext cx="206996" cy="111017"/>
              </a:xfrm>
              <a:custGeom>
                <a:avLst/>
                <a:gdLst>
                  <a:gd name="connsiteX0" fmla="*/ 22224 w 206996"/>
                  <a:gd name="connsiteY0" fmla="*/ 0 h 111017"/>
                  <a:gd name="connsiteX1" fmla="*/ 71223 w 206996"/>
                  <a:gd name="connsiteY1" fmla="*/ 25658 h 111017"/>
                  <a:gd name="connsiteX2" fmla="*/ 83940 w 206996"/>
                  <a:gd name="connsiteY2" fmla="*/ 14515 h 111017"/>
                  <a:gd name="connsiteX3" fmla="*/ 118899 w 206996"/>
                  <a:gd name="connsiteY3" fmla="*/ 5343 h 111017"/>
                  <a:gd name="connsiteX4" fmla="*/ 201653 w 206996"/>
                  <a:gd name="connsiteY4" fmla="*/ 76629 h 111017"/>
                  <a:gd name="connsiteX5" fmla="*/ 206996 w 206996"/>
                  <a:gd name="connsiteY5" fmla="*/ 111017 h 111017"/>
                  <a:gd name="connsiteX6" fmla="*/ 192596 w 206996"/>
                  <a:gd name="connsiteY6" fmla="*/ 86183 h 111017"/>
                  <a:gd name="connsiteX7" fmla="*/ 118899 w 206996"/>
                  <a:gd name="connsiteY7" fmla="*/ 50686 h 111017"/>
                  <a:gd name="connsiteX8" fmla="*/ 45202 w 206996"/>
                  <a:gd name="connsiteY8" fmla="*/ 86183 h 111017"/>
                  <a:gd name="connsiteX9" fmla="*/ 30803 w 206996"/>
                  <a:gd name="connsiteY9" fmla="*/ 111017 h 111017"/>
                  <a:gd name="connsiteX10" fmla="*/ 32872 w 206996"/>
                  <a:gd name="connsiteY10" fmla="*/ 97701 h 111017"/>
                  <a:gd name="connsiteX11" fmla="*/ 0 w 206996"/>
                  <a:gd name="connsiteY11" fmla="*/ 34925 h 111017"/>
                  <a:gd name="connsiteX12" fmla="*/ 45437 w 206996"/>
                  <a:gd name="connsiteY12" fmla="*/ 58718 h 111017"/>
                  <a:gd name="connsiteX13" fmla="*/ 49186 w 206996"/>
                  <a:gd name="connsiteY13" fmla="*/ 51491 h 111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6996" h="111017">
                    <a:moveTo>
                      <a:pt x="22224" y="0"/>
                    </a:moveTo>
                    <a:lnTo>
                      <a:pt x="71223" y="25658"/>
                    </a:lnTo>
                    <a:lnTo>
                      <a:pt x="83940" y="14515"/>
                    </a:lnTo>
                    <a:cubicBezTo>
                      <a:pt x="94685" y="8609"/>
                      <a:pt x="106499" y="5343"/>
                      <a:pt x="118899" y="5343"/>
                    </a:cubicBezTo>
                    <a:cubicBezTo>
                      <a:pt x="156101" y="5343"/>
                      <a:pt x="188019" y="34737"/>
                      <a:pt x="201653" y="76629"/>
                    </a:cubicBezTo>
                    <a:lnTo>
                      <a:pt x="206996" y="111017"/>
                    </a:lnTo>
                    <a:lnTo>
                      <a:pt x="192596" y="86183"/>
                    </a:lnTo>
                    <a:cubicBezTo>
                      <a:pt x="173735" y="64251"/>
                      <a:pt x="147680" y="50686"/>
                      <a:pt x="118899" y="50686"/>
                    </a:cubicBezTo>
                    <a:cubicBezTo>
                      <a:pt x="90119" y="50686"/>
                      <a:pt x="64063" y="64251"/>
                      <a:pt x="45202" y="86183"/>
                    </a:cubicBezTo>
                    <a:lnTo>
                      <a:pt x="30803" y="111017"/>
                    </a:lnTo>
                    <a:lnTo>
                      <a:pt x="32872" y="97701"/>
                    </a:lnTo>
                    <a:lnTo>
                      <a:pt x="0" y="34925"/>
                    </a:lnTo>
                    <a:lnTo>
                      <a:pt x="45437" y="58718"/>
                    </a:lnTo>
                    <a:lnTo>
                      <a:pt x="49186" y="51491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DC81AA9-A4F6-4E59-8A20-67B2D58F3573}"/>
              </a:ext>
            </a:extLst>
          </p:cNvPr>
          <p:cNvGrpSpPr/>
          <p:nvPr/>
        </p:nvGrpSpPr>
        <p:grpSpPr>
          <a:xfrm>
            <a:off x="7326151" y="866064"/>
            <a:ext cx="1948338" cy="2666209"/>
            <a:chOff x="7326151" y="866064"/>
            <a:chExt cx="1948338" cy="2666209"/>
          </a:xfrm>
        </p:grpSpPr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E0BBEEF1-C5C7-4564-869B-09292CFBF8BC}"/>
                </a:ext>
              </a:extLst>
            </p:cNvPr>
            <p:cNvGrpSpPr/>
            <p:nvPr/>
          </p:nvGrpSpPr>
          <p:grpSpPr>
            <a:xfrm>
              <a:off x="8193113" y="866064"/>
              <a:ext cx="1081376" cy="1081375"/>
              <a:chOff x="2232261" y="866064"/>
              <a:chExt cx="1081376" cy="1081375"/>
            </a:xfrm>
          </p:grpSpPr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7FA7F479-D433-453C-A0C4-D57CD6E96F67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6726EEBC-31CF-4157-9307-8930447FEEAA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92C6B5C4-0384-4814-A8B8-10B1C9547E5B}"/>
                </a:ext>
              </a:extLst>
            </p:cNvPr>
            <p:cNvGrpSpPr/>
            <p:nvPr/>
          </p:nvGrpSpPr>
          <p:grpSpPr>
            <a:xfrm>
              <a:off x="7326151" y="1167401"/>
              <a:ext cx="1165439" cy="2364872"/>
              <a:chOff x="7326151" y="1167401"/>
              <a:chExt cx="1165439" cy="2364872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D113863E-B781-41B9-AFC7-8825A827416F}"/>
                  </a:ext>
                </a:extLst>
              </p:cNvPr>
              <p:cNvGrpSpPr/>
              <p:nvPr/>
            </p:nvGrpSpPr>
            <p:grpSpPr>
              <a:xfrm>
                <a:off x="7326151" y="1167401"/>
                <a:ext cx="1165439" cy="2364872"/>
                <a:chOff x="7326151" y="1167401"/>
                <a:chExt cx="1165439" cy="2364872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89F1C63A-F229-4570-BE80-95F449EC44AE}"/>
                    </a:ext>
                  </a:extLst>
                </p:cNvPr>
                <p:cNvGrpSpPr/>
                <p:nvPr/>
              </p:nvGrpSpPr>
              <p:grpSpPr>
                <a:xfrm>
                  <a:off x="7361206" y="2287915"/>
                  <a:ext cx="1130384" cy="1244358"/>
                  <a:chOff x="5818104" y="2287915"/>
                  <a:chExt cx="1130384" cy="1244358"/>
                </a:xfrm>
              </p:grpSpPr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BAE5569E-5711-49B5-8A48-54CEE8382E8B}"/>
                      </a:ext>
                    </a:extLst>
                  </p:cNvPr>
                  <p:cNvSpPr/>
                  <p:nvPr/>
                </p:nvSpPr>
                <p:spPr>
                  <a:xfrm flipH="1">
                    <a:off x="6761079" y="2719455"/>
                    <a:ext cx="187409" cy="812217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4E17E4BD-54E1-49F0-993E-86A18929EE3B}"/>
                      </a:ext>
                    </a:extLst>
                  </p:cNvPr>
                  <p:cNvSpPr/>
                  <p:nvPr/>
                </p:nvSpPr>
                <p:spPr>
                  <a:xfrm>
                    <a:off x="5818104" y="2719455"/>
                    <a:ext cx="187409" cy="812217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8" name="四角形: 上の 2 つの角を丸める 357">
                    <a:extLst>
                      <a:ext uri="{FF2B5EF4-FFF2-40B4-BE49-F238E27FC236}">
                        <a16:creationId xmlns:a16="http://schemas.microsoft.com/office/drawing/2014/main" id="{D833B2E5-F030-4E5F-AA73-76C2D67D4EBF}"/>
                      </a:ext>
                    </a:extLst>
                  </p:cNvPr>
                  <p:cNvSpPr/>
                  <p:nvPr/>
                </p:nvSpPr>
                <p:spPr>
                  <a:xfrm>
                    <a:off x="5956643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BEDDF5DA-93C3-46EF-9F71-A7C47F0DB2B5}"/>
                      </a:ext>
                    </a:extLst>
                  </p:cNvPr>
                  <p:cNvSpPr/>
                  <p:nvPr/>
                </p:nvSpPr>
                <p:spPr>
                  <a:xfrm>
                    <a:off x="6109483" y="2287915"/>
                    <a:ext cx="543366" cy="503494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80599 w 543366"/>
                      <a:gd name="connsiteY0" fmla="*/ 0 h 503494"/>
                      <a:gd name="connsiteX1" fmla="*/ 364177 w 543366"/>
                      <a:gd name="connsiteY1" fmla="*/ 0 h 503494"/>
                      <a:gd name="connsiteX2" fmla="*/ 386768 w 543366"/>
                      <a:gd name="connsiteY2" fmla="*/ 233831 h 503494"/>
                      <a:gd name="connsiteX3" fmla="*/ 436954 w 543366"/>
                      <a:gd name="connsiteY3" fmla="*/ 233831 h 503494"/>
                      <a:gd name="connsiteX4" fmla="*/ 505680 w 543366"/>
                      <a:gd name="connsiteY4" fmla="*/ 240759 h 503494"/>
                      <a:gd name="connsiteX5" fmla="*/ 509539 w 543366"/>
                      <a:gd name="connsiteY5" fmla="*/ 241957 h 503494"/>
                      <a:gd name="connsiteX6" fmla="*/ 521057 w 543366"/>
                      <a:gd name="connsiteY6" fmla="*/ 258444 h 503494"/>
                      <a:gd name="connsiteX7" fmla="*/ 526214 w 543366"/>
                      <a:gd name="connsiteY7" fmla="*/ 281174 h 503494"/>
                      <a:gd name="connsiteX8" fmla="*/ 281913 w 543366"/>
                      <a:gd name="connsiteY8" fmla="*/ 503494 h 503494"/>
                      <a:gd name="connsiteX9" fmla="*/ 18562 w 543366"/>
                      <a:gd name="connsiteY9" fmla="*/ 281174 h 503494"/>
                      <a:gd name="connsiteX10" fmla="*/ 23719 w 543366"/>
                      <a:gd name="connsiteY10" fmla="*/ 258444 h 503494"/>
                      <a:gd name="connsiteX11" fmla="*/ 34889 w 543366"/>
                      <a:gd name="connsiteY11" fmla="*/ 242455 h 503494"/>
                      <a:gd name="connsiteX12" fmla="*/ 40353 w 543366"/>
                      <a:gd name="connsiteY12" fmla="*/ 240759 h 503494"/>
                      <a:gd name="connsiteX13" fmla="*/ 109079 w 543366"/>
                      <a:gd name="connsiteY13" fmla="*/ 233831 h 503494"/>
                      <a:gd name="connsiteX14" fmla="*/ 158008 w 543366"/>
                      <a:gd name="connsiteY14" fmla="*/ 233831 h 503494"/>
                      <a:gd name="connsiteX15" fmla="*/ 180599 w 543366"/>
                      <a:gd name="connsiteY15" fmla="*/ 0 h 503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43366" h="503494">
                        <a:moveTo>
                          <a:pt x="180599" y="0"/>
                        </a:moveTo>
                        <a:lnTo>
                          <a:pt x="364177" y="0"/>
                        </a:lnTo>
                        <a:lnTo>
                          <a:pt x="386768" y="233831"/>
                        </a:lnTo>
                        <a:lnTo>
                          <a:pt x="436954" y="233831"/>
                        </a:lnTo>
                        <a:cubicBezTo>
                          <a:pt x="460496" y="233831"/>
                          <a:pt x="483481" y="236217"/>
                          <a:pt x="505680" y="240759"/>
                        </a:cubicBezTo>
                        <a:lnTo>
                          <a:pt x="509539" y="241957"/>
                        </a:lnTo>
                        <a:lnTo>
                          <a:pt x="521057" y="258444"/>
                        </a:lnTo>
                        <a:cubicBezTo>
                          <a:pt x="524438" y="265786"/>
                          <a:pt x="566071" y="240332"/>
                          <a:pt x="526214" y="281174"/>
                        </a:cubicBezTo>
                        <a:cubicBezTo>
                          <a:pt x="486357" y="322016"/>
                          <a:pt x="422097" y="503494"/>
                          <a:pt x="281913" y="503494"/>
                        </a:cubicBezTo>
                        <a:cubicBezTo>
                          <a:pt x="141729" y="503494"/>
                          <a:pt x="61594" y="322016"/>
                          <a:pt x="18562" y="281174"/>
                        </a:cubicBezTo>
                        <a:cubicBezTo>
                          <a:pt x="-24470" y="240332"/>
                          <a:pt x="20338" y="265786"/>
                          <a:pt x="23719" y="258444"/>
                        </a:cubicBezTo>
                        <a:lnTo>
                          <a:pt x="34889" y="242455"/>
                        </a:lnTo>
                        <a:lnTo>
                          <a:pt x="40353" y="240759"/>
                        </a:lnTo>
                        <a:cubicBezTo>
                          <a:pt x="62552" y="236217"/>
                          <a:pt x="85537" y="233831"/>
                          <a:pt x="109079" y="233831"/>
                        </a:cubicBezTo>
                        <a:lnTo>
                          <a:pt x="158008" y="233831"/>
                        </a:lnTo>
                        <a:lnTo>
                          <a:pt x="180599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C8E8D477-52B9-40EB-AC6C-278D29E3BE66}"/>
                      </a:ext>
                    </a:extLst>
                  </p:cNvPr>
                  <p:cNvSpPr/>
                  <p:nvPr/>
                </p:nvSpPr>
                <p:spPr>
                  <a:xfrm>
                    <a:off x="6039250" y="2507687"/>
                    <a:ext cx="702020" cy="387913"/>
                  </a:xfrm>
                  <a:custGeom>
                    <a:avLst/>
                    <a:gdLst>
                      <a:gd name="connsiteX0" fmla="*/ 184140 w 702020"/>
                      <a:gd name="connsiteY0" fmla="*/ 0 h 387913"/>
                      <a:gd name="connsiteX1" fmla="*/ 351011 w 702020"/>
                      <a:gd name="connsiteY1" fmla="*/ 289028 h 387913"/>
                      <a:gd name="connsiteX2" fmla="*/ 517880 w 702020"/>
                      <a:gd name="connsiteY2" fmla="*/ 1 h 387913"/>
                      <a:gd name="connsiteX3" fmla="*/ 702020 w 702020"/>
                      <a:gd name="connsiteY3" fmla="*/ 49341 h 387913"/>
                      <a:gd name="connsiteX4" fmla="*/ 506546 w 702020"/>
                      <a:gd name="connsiteY4" fmla="*/ 387913 h 387913"/>
                      <a:gd name="connsiteX5" fmla="*/ 351009 w 702020"/>
                      <a:gd name="connsiteY5" fmla="*/ 298113 h 387913"/>
                      <a:gd name="connsiteX6" fmla="*/ 195474 w 702020"/>
                      <a:gd name="connsiteY6" fmla="*/ 387912 h 387913"/>
                      <a:gd name="connsiteX7" fmla="*/ 0 w 702020"/>
                      <a:gd name="connsiteY7" fmla="*/ 49340 h 387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02020" h="387913">
                        <a:moveTo>
                          <a:pt x="184140" y="0"/>
                        </a:moveTo>
                        <a:lnTo>
                          <a:pt x="351011" y="289028"/>
                        </a:lnTo>
                        <a:lnTo>
                          <a:pt x="517880" y="1"/>
                        </a:lnTo>
                        <a:lnTo>
                          <a:pt x="702020" y="49341"/>
                        </a:lnTo>
                        <a:lnTo>
                          <a:pt x="506546" y="387913"/>
                        </a:lnTo>
                        <a:lnTo>
                          <a:pt x="351009" y="298113"/>
                        </a:lnTo>
                        <a:lnTo>
                          <a:pt x="195474" y="387912"/>
                        </a:lnTo>
                        <a:lnTo>
                          <a:pt x="0" y="4934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3D0787C2-C023-4AA6-A53C-B83E9066A885}"/>
                    </a:ext>
                  </a:extLst>
                </p:cNvPr>
                <p:cNvGrpSpPr/>
                <p:nvPr/>
              </p:nvGrpSpPr>
              <p:grpSpPr>
                <a:xfrm>
                  <a:off x="7326151" y="1167401"/>
                  <a:ext cx="1153186" cy="1280628"/>
                  <a:chOff x="3927963" y="3342038"/>
                  <a:chExt cx="1079768" cy="1199097"/>
                </a:xfrm>
              </p:grpSpPr>
              <p:sp>
                <p:nvSpPr>
                  <p:cNvPr id="117" name="円/楕円 351">
                    <a:extLst>
                      <a:ext uri="{FF2B5EF4-FFF2-40B4-BE49-F238E27FC236}">
                        <a16:creationId xmlns:a16="http://schemas.microsoft.com/office/drawing/2014/main" id="{564AB004-CA26-473B-963D-70C22426F031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460616D7-147D-409C-A158-759AC1E2E181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9"/>
                    <a:ext cx="1049684" cy="990356"/>
                    <a:chOff x="1986974" y="3943263"/>
                    <a:chExt cx="834570" cy="787400"/>
                  </a:xfrm>
                </p:grpSpPr>
                <p:grpSp>
                  <p:nvGrpSpPr>
                    <p:cNvPr id="127" name="グループ化 126">
                      <a:extLst>
                        <a:ext uri="{FF2B5EF4-FFF2-40B4-BE49-F238E27FC236}">
                          <a16:creationId xmlns:a16="http://schemas.microsoft.com/office/drawing/2014/main" id="{E697C004-1DAA-420C-BBCB-CC2CC20831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30" name="グループ化 129">
                        <a:extLst>
                          <a:ext uri="{FF2B5EF4-FFF2-40B4-BE49-F238E27FC236}">
                            <a16:creationId xmlns:a16="http://schemas.microsoft.com/office/drawing/2014/main" id="{34048EEF-81D8-4135-BB05-A922E948A9F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5" name="円/楕円 370">
                          <a:extLst>
                            <a:ext uri="{FF2B5EF4-FFF2-40B4-BE49-F238E27FC236}">
                              <a16:creationId xmlns:a16="http://schemas.microsoft.com/office/drawing/2014/main" id="{BDBDC380-3973-4EEC-86B3-1E01B4E985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6" name="円/楕円 371">
                          <a:extLst>
                            <a:ext uri="{FF2B5EF4-FFF2-40B4-BE49-F238E27FC236}">
                              <a16:creationId xmlns:a16="http://schemas.microsoft.com/office/drawing/2014/main" id="{A83D4ECD-2013-41CA-B9EC-89B2CDD05A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31" name="グループ化 130">
                        <a:extLst>
                          <a:ext uri="{FF2B5EF4-FFF2-40B4-BE49-F238E27FC236}">
                            <a16:creationId xmlns:a16="http://schemas.microsoft.com/office/drawing/2014/main" id="{00D60430-2994-494F-81B0-38ABB9FAA30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3" name="円/楕円 368">
                          <a:extLst>
                            <a:ext uri="{FF2B5EF4-FFF2-40B4-BE49-F238E27FC236}">
                              <a16:creationId xmlns:a16="http://schemas.microsoft.com/office/drawing/2014/main" id="{7F3B55D4-FCDF-48EC-AE75-D4DF5C3414A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4" name="円/楕円 369">
                          <a:extLst>
                            <a:ext uri="{FF2B5EF4-FFF2-40B4-BE49-F238E27FC236}">
                              <a16:creationId xmlns:a16="http://schemas.microsoft.com/office/drawing/2014/main" id="{013F7863-C2D0-4669-A0DB-E1886B5AF3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32" name="円/楕円 367">
                        <a:extLst>
                          <a:ext uri="{FF2B5EF4-FFF2-40B4-BE49-F238E27FC236}">
                            <a16:creationId xmlns:a16="http://schemas.microsoft.com/office/drawing/2014/main" id="{4B72E50C-E4BA-4A46-AA91-E6F23D1F98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8" name="円/楕円 27">
                      <a:extLst>
                        <a:ext uri="{FF2B5EF4-FFF2-40B4-BE49-F238E27FC236}">
                          <a16:creationId xmlns:a16="http://schemas.microsoft.com/office/drawing/2014/main" id="{53E48FD0-83FF-4992-9D7D-F834F35375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4397" y="4621406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9" name="正方形/長方形 67">
                      <a:extLst>
                        <a:ext uri="{FF2B5EF4-FFF2-40B4-BE49-F238E27FC236}">
                          <a16:creationId xmlns:a16="http://schemas.microsoft.com/office/drawing/2014/main" id="{47200B55-D7CE-4BC3-B1DE-D94F561280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9" name="月 118">
                    <a:extLst>
                      <a:ext uri="{FF2B5EF4-FFF2-40B4-BE49-F238E27FC236}">
                        <a16:creationId xmlns:a16="http://schemas.microsoft.com/office/drawing/2014/main" id="{318E659D-DB7F-4981-AF12-833A057AD2D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" name="月 119">
                    <a:extLst>
                      <a:ext uri="{FF2B5EF4-FFF2-40B4-BE49-F238E27FC236}">
                        <a16:creationId xmlns:a16="http://schemas.microsoft.com/office/drawing/2014/main" id="{62071C7A-5EAC-4432-A3A3-925FE5168FB1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" name="月 121">
                    <a:extLst>
                      <a:ext uri="{FF2B5EF4-FFF2-40B4-BE49-F238E27FC236}">
                        <a16:creationId xmlns:a16="http://schemas.microsoft.com/office/drawing/2014/main" id="{DC1E4503-75C7-49DA-93DC-4F68FFC7FAB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22462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" name="月 123">
                    <a:extLst>
                      <a:ext uri="{FF2B5EF4-FFF2-40B4-BE49-F238E27FC236}">
                        <a16:creationId xmlns:a16="http://schemas.microsoft.com/office/drawing/2014/main" id="{7E4ACCC1-23CF-458B-9043-78A963DDE6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89187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" name="グループ化 5">
                  <a:extLst>
                    <a:ext uri="{FF2B5EF4-FFF2-40B4-BE49-F238E27FC236}">
                      <a16:creationId xmlns:a16="http://schemas.microsoft.com/office/drawing/2014/main" id="{F97E9CAC-5AB4-4378-9ECF-FF30E955AE49}"/>
                    </a:ext>
                  </a:extLst>
                </p:cNvPr>
                <p:cNvGrpSpPr/>
                <p:nvPr/>
              </p:nvGrpSpPr>
              <p:grpSpPr>
                <a:xfrm>
                  <a:off x="7471071" y="1796503"/>
                  <a:ext cx="906167" cy="662032"/>
                  <a:chOff x="7463927" y="1789359"/>
                  <a:chExt cx="946143" cy="682796"/>
                </a:xfrm>
              </p:grpSpPr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419F67D4-A273-419F-850B-AE2C3C95EBF6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4B1ECA31-A580-4957-9FD4-05793891F3B2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B2518DA0-BACD-48F3-8916-8A75556602B4}"/>
                  </a:ext>
                </a:extLst>
              </p:cNvPr>
              <p:cNvSpPr/>
              <p:nvPr/>
            </p:nvSpPr>
            <p:spPr>
              <a:xfrm>
                <a:off x="7625908" y="1819989"/>
                <a:ext cx="106777" cy="83516"/>
              </a:xfrm>
              <a:custGeom>
                <a:avLst/>
                <a:gdLst>
                  <a:gd name="connsiteX0" fmla="*/ 53388 w 106777"/>
                  <a:gd name="connsiteY0" fmla="*/ 0 h 83516"/>
                  <a:gd name="connsiteX1" fmla="*/ 103052 w 106777"/>
                  <a:gd name="connsiteY1" fmla="*/ 53524 h 83516"/>
                  <a:gd name="connsiteX2" fmla="*/ 106777 w 106777"/>
                  <a:gd name="connsiteY2" fmla="*/ 83516 h 83516"/>
                  <a:gd name="connsiteX3" fmla="*/ 97334 w 106777"/>
                  <a:gd name="connsiteY3" fmla="*/ 63768 h 83516"/>
                  <a:gd name="connsiteX4" fmla="*/ 53388 w 106777"/>
                  <a:gd name="connsiteY4" fmla="*/ 38100 h 83516"/>
                  <a:gd name="connsiteX5" fmla="*/ 9442 w 106777"/>
                  <a:gd name="connsiteY5" fmla="*/ 63768 h 83516"/>
                  <a:gd name="connsiteX6" fmla="*/ 0 w 106777"/>
                  <a:gd name="connsiteY6" fmla="*/ 83516 h 83516"/>
                  <a:gd name="connsiteX7" fmla="*/ 3724 w 106777"/>
                  <a:gd name="connsiteY7" fmla="*/ 53524 h 83516"/>
                  <a:gd name="connsiteX8" fmla="*/ 53388 w 106777"/>
                  <a:gd name="connsiteY8" fmla="*/ 0 h 8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777" h="83516">
                    <a:moveTo>
                      <a:pt x="53388" y="0"/>
                    </a:moveTo>
                    <a:cubicBezTo>
                      <a:pt x="75714" y="0"/>
                      <a:pt x="94870" y="22070"/>
                      <a:pt x="103052" y="53524"/>
                    </a:cubicBezTo>
                    <a:lnTo>
                      <a:pt x="106777" y="83516"/>
                    </a:lnTo>
                    <a:lnTo>
                      <a:pt x="97334" y="63768"/>
                    </a:lnTo>
                    <a:cubicBezTo>
                      <a:pt x="86087" y="47909"/>
                      <a:pt x="70550" y="38100"/>
                      <a:pt x="53388" y="38100"/>
                    </a:cubicBezTo>
                    <a:cubicBezTo>
                      <a:pt x="36226" y="38100"/>
                      <a:pt x="20689" y="47909"/>
                      <a:pt x="9442" y="63768"/>
                    </a:cubicBezTo>
                    <a:lnTo>
                      <a:pt x="0" y="83516"/>
                    </a:lnTo>
                    <a:lnTo>
                      <a:pt x="3724" y="53524"/>
                    </a:lnTo>
                    <a:cubicBezTo>
                      <a:pt x="11907" y="22070"/>
                      <a:pt x="31062" y="0"/>
                      <a:pt x="5338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B9E13ADD-5B26-43CC-8AB1-5AED94BBDF44}"/>
                  </a:ext>
                </a:extLst>
              </p:cNvPr>
              <p:cNvSpPr/>
              <p:nvPr/>
            </p:nvSpPr>
            <p:spPr>
              <a:xfrm>
                <a:off x="8106921" y="1819989"/>
                <a:ext cx="106777" cy="83516"/>
              </a:xfrm>
              <a:custGeom>
                <a:avLst/>
                <a:gdLst>
                  <a:gd name="connsiteX0" fmla="*/ 53388 w 106777"/>
                  <a:gd name="connsiteY0" fmla="*/ 0 h 83516"/>
                  <a:gd name="connsiteX1" fmla="*/ 103052 w 106777"/>
                  <a:gd name="connsiteY1" fmla="*/ 53524 h 83516"/>
                  <a:gd name="connsiteX2" fmla="*/ 106777 w 106777"/>
                  <a:gd name="connsiteY2" fmla="*/ 83516 h 83516"/>
                  <a:gd name="connsiteX3" fmla="*/ 97334 w 106777"/>
                  <a:gd name="connsiteY3" fmla="*/ 63768 h 83516"/>
                  <a:gd name="connsiteX4" fmla="*/ 53388 w 106777"/>
                  <a:gd name="connsiteY4" fmla="*/ 38100 h 83516"/>
                  <a:gd name="connsiteX5" fmla="*/ 9442 w 106777"/>
                  <a:gd name="connsiteY5" fmla="*/ 63768 h 83516"/>
                  <a:gd name="connsiteX6" fmla="*/ 0 w 106777"/>
                  <a:gd name="connsiteY6" fmla="*/ 83516 h 83516"/>
                  <a:gd name="connsiteX7" fmla="*/ 3724 w 106777"/>
                  <a:gd name="connsiteY7" fmla="*/ 53524 h 83516"/>
                  <a:gd name="connsiteX8" fmla="*/ 53388 w 106777"/>
                  <a:gd name="connsiteY8" fmla="*/ 0 h 8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777" h="83516">
                    <a:moveTo>
                      <a:pt x="53388" y="0"/>
                    </a:moveTo>
                    <a:cubicBezTo>
                      <a:pt x="75714" y="0"/>
                      <a:pt x="94870" y="22070"/>
                      <a:pt x="103052" y="53524"/>
                    </a:cubicBezTo>
                    <a:lnTo>
                      <a:pt x="106777" y="83516"/>
                    </a:lnTo>
                    <a:lnTo>
                      <a:pt x="97334" y="63768"/>
                    </a:lnTo>
                    <a:cubicBezTo>
                      <a:pt x="86087" y="47909"/>
                      <a:pt x="70550" y="38100"/>
                      <a:pt x="53388" y="38100"/>
                    </a:cubicBezTo>
                    <a:cubicBezTo>
                      <a:pt x="36226" y="38100"/>
                      <a:pt x="20689" y="47909"/>
                      <a:pt x="9442" y="63768"/>
                    </a:cubicBezTo>
                    <a:lnTo>
                      <a:pt x="0" y="83516"/>
                    </a:lnTo>
                    <a:lnTo>
                      <a:pt x="3724" y="53524"/>
                    </a:lnTo>
                    <a:cubicBezTo>
                      <a:pt x="11907" y="22070"/>
                      <a:pt x="31062" y="0"/>
                      <a:pt x="5338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4767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pptxe18_冷感マスクを着用したの女性のイラスト</dc:title>
  <dc:subject>pptxe18_冷感マスクを着用したの女性のイラスト</dc:subject>
  <dc:creator>でじけろお</dc:creator>
  <cp:revision>1</cp:revision>
  <dcterms:created xsi:type="dcterms:W3CDTF">2018-05-20T00:31:01Z</dcterms:created>
  <dcterms:modified xsi:type="dcterms:W3CDTF">2020-06-23T07:36:26Z</dcterms:modified>
  <cp:version>1</cp:version>
</cp:coreProperties>
</file>